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solidFill>
            <a:srgbClr val="6D6D6D">
              <a:alpha val="41000"/>
            </a:srgbClr>
          </a:solidFill>
        </a:fill>
      </a:tcStyle>
    </a:wholeTbl>
    <a:band2H>
      <a:tcTxStyle b="def" i="def"/>
      <a:tcStyle>
        <a:tcBdr/>
        <a:fill>
          <a:solidFill>
            <a:srgbClr val="4E4E4E">
              <a:alpha val="41000"/>
            </a:srgbClr>
          </a:solidFill>
        </a:fill>
      </a:tcStyle>
    </a:band2H>
    <a:firstCol>
      <a:tcTxStyle b="off" i="off">
        <a:font>
          <a:latin typeface="Helvetica Neue Medium"/>
          <a:ea typeface="Helvetica Neue Medium"/>
          <a:cs typeface="Helvetica Neue Medium"/>
        </a:font>
        <a:srgbClr val="FFFFFF"/>
      </a:tcTxStyle>
      <a:tcStyle>
        <a:tcBdr>
          <a:left>
            <a:ln w="12700" cap="flat">
              <a:solidFill>
                <a:srgbClr val="F0F0F0"/>
              </a:solidFill>
              <a:prstDash val="solid"/>
              <a:miter lim="400000"/>
            </a:ln>
          </a:left>
          <a:right>
            <a:ln w="12700" cap="flat">
              <a:noFill/>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solidFill>
            <a:srgbClr val="656565">
              <a:alpha val="75000"/>
            </a:srgbClr>
          </a:solid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0F0F0"/>
              </a:solidFill>
              <a:prstDash val="solid"/>
              <a:miter lim="400000"/>
            </a:ln>
          </a:top>
          <a:bottom>
            <a:ln w="12700" cap="flat">
              <a:solidFill>
                <a:srgbClr val="F0F0F0"/>
              </a:solidFill>
              <a:prstDash val="solid"/>
              <a:miter lim="400000"/>
            </a:ln>
          </a:bottom>
          <a:insideH>
            <a:ln w="12700" cap="flat">
              <a:solidFill>
                <a:srgbClr val="F3F1DF"/>
              </a:solidFill>
              <a:prstDash val="solid"/>
              <a:miter lim="400000"/>
            </a:ln>
          </a:insideH>
          <a:insideV>
            <a:ln w="12700" cap="flat">
              <a:noFill/>
              <a:miter lim="400000"/>
            </a:ln>
          </a:insideV>
        </a:tcBdr>
        <a:fill>
          <a:solidFill>
            <a:srgbClr val="1861A1">
              <a:alpha val="80000"/>
            </a:srgbClr>
          </a:solid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0F0F0"/>
              </a:solidFill>
              <a:prstDash val="solid"/>
              <a:miter lim="400000"/>
            </a:ln>
          </a:top>
          <a:bottom>
            <a:ln w="25400" cap="flat">
              <a:solidFill>
                <a:srgbClr val="F0F0F0"/>
              </a:solidFill>
              <a:prstDash val="solid"/>
              <a:miter lim="400000"/>
            </a:ln>
          </a:bottom>
          <a:insideH>
            <a:ln w="12700" cap="flat">
              <a:solidFill>
                <a:srgbClr val="F3F1DF"/>
              </a:solidFill>
              <a:prstDash val="solid"/>
              <a:miter lim="400000"/>
            </a:ln>
          </a:insideH>
          <a:insideV>
            <a:ln w="12700" cap="flat">
              <a:noFill/>
              <a:miter lim="400000"/>
            </a:ln>
          </a:insideV>
        </a:tcBdr>
        <a:fill>
          <a:solidFill>
            <a:srgbClr val="1861A1">
              <a:alpha val="80000"/>
            </a:srgbClr>
          </a:solidFill>
        </a:fill>
      </a:tcStyle>
    </a:firstRow>
  </a:tblStyle>
  <a:tblStyle styleId="{C7B018BB-80A7-4F77-B60F-C8B233D01FF8}" styleName="">
    <a:tblBg/>
    <a:wholeTbl>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D6D6D">
              <a:alpha val="41000"/>
            </a:srgbClr>
          </a:solidFill>
        </a:fill>
      </a:tcStyle>
    </a:wholeTbl>
    <a:band2H>
      <a:tcTxStyle b="def" i="def"/>
      <a:tcStyle>
        <a:tcBdr/>
        <a:fill>
          <a:solidFill>
            <a:srgbClr val="909090">
              <a:alpha val="41000"/>
            </a:srgbClr>
          </a:solidFill>
        </a:fill>
      </a:tcStyle>
    </a:band2H>
    <a:firstCol>
      <a:tcTxStyle b="off" i="off">
        <a:font>
          <a:latin typeface="Helvetica Neue Medium"/>
          <a:ea typeface="Helvetica Neue Medium"/>
          <a:cs typeface="Helvetica Neue Medium"/>
        </a:font>
        <a:srgbClr val="FFFFFF"/>
      </a:tcTxStyle>
      <a:tcStyle>
        <a:tcBdr>
          <a:left>
            <a:ln w="6350" cap="flat">
              <a:solidFill>
                <a:srgbClr val="484745"/>
              </a:solidFill>
              <a:prstDash val="solid"/>
              <a:miter lim="400000"/>
            </a:ln>
          </a:left>
          <a:right>
            <a:ln w="6350" cap="flat">
              <a:solidFill>
                <a:srgbClr val="5E5D5B"/>
              </a:solidFill>
              <a:prstDash val="solid"/>
              <a:miter lim="400000"/>
            </a:ln>
          </a:right>
          <a:top>
            <a:ln w="12700" cap="flat">
              <a:noFill/>
              <a:miter lim="400000"/>
            </a:ln>
          </a:top>
          <a:bottom>
            <a:ln w="12700" cap="flat">
              <a:noFill/>
              <a:miter lim="400000"/>
            </a:ln>
          </a:bottom>
          <a:insideH>
            <a:ln w="12700" cap="flat">
              <a:noFill/>
              <a:miter lim="400000"/>
            </a:ln>
          </a:insideH>
          <a:insideV>
            <a:ln w="6350" cap="flat">
              <a:solidFill>
                <a:srgbClr val="5E5D5B"/>
              </a:solidFill>
              <a:prstDash val="solid"/>
              <a:miter lim="400000"/>
            </a:ln>
          </a:insideV>
        </a:tcBdr>
        <a:fill>
          <a:noFill/>
        </a:fill>
      </a:tcStyle>
    </a:firstCol>
    <a:lastRow>
      <a:tcTxStyle b="off" i="off">
        <a:font>
          <a:latin typeface="Helvetica Neue Medium"/>
          <a:ea typeface="Helvetica Neue Medium"/>
          <a:cs typeface="Helvetica Neue Medium"/>
        </a:font>
        <a:srgbClr val="FFFFFF"/>
      </a:tcTxStyle>
      <a:tcStyle>
        <a:tcBdr>
          <a:left>
            <a:ln w="12700" cap="flat">
              <a:solidFill>
                <a:srgbClr val="714717"/>
              </a:solidFill>
              <a:prstDash val="solid"/>
              <a:miter lim="400000"/>
            </a:ln>
          </a:left>
          <a:right>
            <a:ln w="12700" cap="flat">
              <a:solidFill>
                <a:srgbClr val="714717"/>
              </a:solidFill>
              <a:prstDash val="solid"/>
              <a:miter lim="400000"/>
            </a:ln>
          </a:right>
          <a:top>
            <a:ln w="6350" cap="flat">
              <a:solidFill>
                <a:srgbClr val="5E5D5B"/>
              </a:solidFill>
              <a:prstDash val="solid"/>
              <a:miter lim="400000"/>
            </a:ln>
          </a:top>
          <a:bottom>
            <a:ln w="6350" cap="flat">
              <a:solidFill>
                <a:srgbClr val="484745"/>
              </a:solidFill>
              <a:prstDash val="solid"/>
              <a:miter lim="400000"/>
            </a:ln>
          </a:bottom>
          <a:insideH>
            <a:ln w="12700" cap="flat">
              <a:solidFill>
                <a:srgbClr val="714717"/>
              </a:solidFill>
              <a:prstDash val="solid"/>
              <a:miter lim="400000"/>
            </a:ln>
          </a:insideH>
          <a:insideV>
            <a:ln w="12700" cap="flat">
              <a:solidFill>
                <a:srgbClr val="714717"/>
              </a:solidFill>
              <a:prstDash val="solid"/>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solidFill>
                <a:srgbClr val="714717"/>
              </a:solidFill>
              <a:prstDash val="solid"/>
              <a:miter lim="400000"/>
            </a:ln>
          </a:left>
          <a:right>
            <a:ln w="12700" cap="flat">
              <a:solidFill>
                <a:srgbClr val="714717"/>
              </a:solidFill>
              <a:prstDash val="solid"/>
              <a:miter lim="400000"/>
            </a:ln>
          </a:right>
          <a:top>
            <a:ln w="6350" cap="flat">
              <a:solidFill>
                <a:srgbClr val="484745"/>
              </a:solidFill>
              <a:prstDash val="solid"/>
              <a:miter lim="400000"/>
            </a:ln>
          </a:top>
          <a:bottom>
            <a:ln w="6350" cap="flat">
              <a:solidFill>
                <a:srgbClr val="5E5D5B"/>
              </a:solidFill>
              <a:prstDash val="solid"/>
              <a:miter lim="400000"/>
            </a:ln>
          </a:bottom>
          <a:insideH>
            <a:ln w="12700" cap="flat">
              <a:solidFill>
                <a:srgbClr val="714717"/>
              </a:solidFill>
              <a:prstDash val="solid"/>
              <a:miter lim="400000"/>
            </a:ln>
          </a:insideH>
          <a:insideV>
            <a:ln w="12700" cap="flat">
              <a:solidFill>
                <a:srgbClr val="714717"/>
              </a:solidFill>
              <a:prstDash val="solid"/>
              <a:miter lim="400000"/>
            </a:ln>
          </a:insideV>
        </a:tcBdr>
        <a:fill>
          <a:noFill/>
        </a:fill>
      </a:tcStyle>
    </a:firstRow>
  </a:tblStyle>
  <a:tblStyle styleId="{EEE7283C-3CF3-47DC-8721-378D4A62B228}" styleName="">
    <a:tblBg/>
    <a:wholeTbl>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3F1DF"/>
              </a:solidFill>
              <a:custDash>
                <a:ds d="200000" sp="200000"/>
              </a:custDash>
              <a:miter lim="400000"/>
            </a:ln>
          </a:top>
          <a:bottom>
            <a:ln w="12700" cap="flat">
              <a:solidFill>
                <a:srgbClr val="F3F1DF"/>
              </a:solidFill>
              <a:custDash>
                <a:ds d="200000" sp="200000"/>
              </a:custDash>
              <a:miter lim="400000"/>
            </a:ln>
          </a:bottom>
          <a:insideH>
            <a:ln w="12700" cap="flat">
              <a:solidFill>
                <a:srgbClr val="F3F1DF"/>
              </a:solidFill>
              <a:custDash>
                <a:ds d="200000" sp="200000"/>
              </a:custDash>
              <a:miter lim="400000"/>
            </a:ln>
          </a:insideH>
          <a:insideV>
            <a:ln w="12700" cap="flat">
              <a:noFill/>
              <a:miter lim="400000"/>
            </a:ln>
          </a:insideV>
        </a:tcBdr>
        <a:fill>
          <a:solidFill>
            <a:srgbClr val="4D4D4D"/>
          </a:solidFill>
        </a:fill>
      </a:tcStyle>
    </a:wholeTbl>
    <a:band2H>
      <a:tcTxStyle b="def" i="def"/>
      <a:tcStyle>
        <a:tcBdr/>
        <a:fill>
          <a:solidFill>
            <a:srgbClr val="5A5A5A"/>
          </a:solidFill>
        </a:fill>
      </a:tcStyle>
    </a:band2H>
    <a:firstCol>
      <a:tcTxStyle b="off" i="off">
        <a:font>
          <a:latin typeface="Helvetica Neue Medium"/>
          <a:ea typeface="Helvetica Neue Medium"/>
          <a:cs typeface="Helvetica Neue Medium"/>
        </a:font>
        <a:srgbClr val="FFFFFF"/>
      </a:tcTxStyle>
      <a:tcStyle>
        <a:tcBdr>
          <a:left>
            <a:ln w="12700" cap="flat">
              <a:solidFill>
                <a:srgbClr val="F3F1DF"/>
              </a:solidFill>
              <a:prstDash val="solid"/>
              <a:miter lim="400000"/>
            </a:ln>
          </a:left>
          <a:right>
            <a:ln w="12700" cap="flat">
              <a:solidFill>
                <a:srgbClr val="F3F1DF"/>
              </a:solidFill>
              <a:prstDash val="solid"/>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solidFill>
            <a:schemeClr val="accent3">
              <a:hueOff val="-1022247"/>
              <a:satOff val="34289"/>
              <a:lumOff val="-18384"/>
            </a:schemeClr>
          </a:solid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noFill/>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noFill/>
              <a:miter lim="400000"/>
            </a:ln>
          </a:insideV>
        </a:tcBdr>
        <a:fill>
          <a:solidFill>
            <a:srgbClr val="6D6D6D"/>
          </a:solidFill>
        </a:fill>
      </a:tcStyle>
    </a:wholeTbl>
    <a:band2H>
      <a:tcTxStyle b="def" i="def"/>
      <a:tcStyle>
        <a:tcBdr/>
        <a:fill>
          <a:solidFill>
            <a:srgbClr val="7D7D7D"/>
          </a:solidFill>
        </a:fill>
      </a:tcStyle>
    </a:band2H>
    <a:firstCol>
      <a:tcTxStyle b="off" i="off">
        <a:font>
          <a:latin typeface="Helvetica Neue Medium"/>
          <a:ea typeface="Helvetica Neue Medium"/>
          <a:cs typeface="Helvetica Neue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noFill/>
              <a:miter lim="400000"/>
            </a:ln>
          </a:insideV>
        </a:tcBdr>
        <a:fill>
          <a:solidFill>
            <a:srgbClr val="5C5C5B"/>
          </a:solidFill>
        </a:fill>
      </a:tcStyle>
    </a:firstCol>
    <a:lastRow>
      <a:tcTxStyle b="off" i="off">
        <a:font>
          <a:latin typeface="Helvetica Neue Medium"/>
          <a:ea typeface="Helvetica Neue Medium"/>
          <a:cs typeface="Helvetica Neue Medium"/>
        </a:font>
        <a:srgbClr val="282828"/>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C0C0C0"/>
              </a:solidFill>
              <a:prstDash val="solid"/>
              <a:miter lim="400000"/>
            </a:ln>
          </a:insideH>
          <a:insideV>
            <a:ln w="12700" cap="flat">
              <a:noFill/>
              <a:miter lim="400000"/>
            </a:ln>
          </a:insideV>
        </a:tcBdr>
        <a:fill>
          <a:solidFill>
            <a:srgbClr val="A2A7A9"/>
          </a:solid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C0C0C0"/>
              </a:solidFill>
              <a:prstDash val="solid"/>
              <a:miter lim="400000"/>
            </a:ln>
          </a:insideH>
          <a:insideV>
            <a:ln w="12700" cap="flat">
              <a:noFill/>
              <a:miter lim="400000"/>
            </a:ln>
          </a:insideV>
        </a:tcBdr>
        <a:fill>
          <a:solidFill>
            <a:schemeClr val="accent5">
              <a:hueOff val="96663"/>
              <a:satOff val="-16428"/>
              <a:lumOff val="3004"/>
            </a:schemeClr>
          </a:solidFill>
        </a:fill>
      </a:tcStyle>
    </a:firstRow>
  </a:tblStyle>
  <a:tblStyle styleId="{33BA23B1-9221-436E-865A-0063620EA4FD}" styleName="">
    <a:tblBg/>
    <a:wholeTbl>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6350" cap="flat">
              <a:solidFill>
                <a:srgbClr val="FFFFFF"/>
              </a:solidFill>
              <a:prstDash val="solid"/>
              <a:miter lim="400000"/>
            </a:ln>
          </a:top>
          <a:bottom>
            <a:ln w="635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solidFill>
            <a:srgbClr val="5D5D5D"/>
          </a:solidFill>
        </a:fill>
      </a:tcStyle>
    </a:wholeTbl>
    <a:band2H>
      <a:tcTxStyle b="def" i="def"/>
      <a:tcStyle>
        <a:tcBdr/>
        <a:fill>
          <a:solidFill>
            <a:srgbClr val="696969"/>
          </a:solidFill>
        </a:fill>
      </a:tcStyle>
    </a:band2H>
    <a:firstCol>
      <a:tcTxStyle b="off" i="off">
        <a:font>
          <a:latin typeface="Helvetica Neue Medium"/>
          <a:ea typeface="Helvetica Neue Medium"/>
          <a:cs typeface="Helvetica Neue Medium"/>
        </a:font>
        <a:srgbClr val="FFFFFF"/>
      </a:tcTxStyle>
      <a:tcStyle>
        <a:tcBdr>
          <a:left>
            <a:ln w="12700" cap="flat">
              <a:solidFill>
                <a:srgbClr val="FFFFFF"/>
              </a:solidFill>
              <a:prstDash val="solid"/>
              <a:miter lim="400000"/>
            </a:ln>
          </a:left>
          <a:right>
            <a:ln w="6350" cap="flat">
              <a:solidFill>
                <a:srgbClr val="FFFFFF"/>
              </a:solidFill>
              <a:prstDash val="solid"/>
              <a:miter lim="400000"/>
            </a:ln>
          </a:right>
          <a:top>
            <a:ln w="6350" cap="flat">
              <a:solidFill>
                <a:srgbClr val="FFFFFF"/>
              </a:solidFill>
              <a:prstDash val="solid"/>
              <a:miter lim="400000"/>
            </a:ln>
          </a:top>
          <a:bottom>
            <a:ln w="6350" cap="flat">
              <a:solidFill>
                <a:srgbClr val="FFFFFF"/>
              </a:solidFill>
              <a:prstDash val="solid"/>
              <a:miter lim="400000"/>
            </a:ln>
          </a:bottom>
          <a:insideH>
            <a:ln w="6350" cap="flat">
              <a:solidFill>
                <a:srgbClr val="FFFFFF"/>
              </a:solidFill>
              <a:prstDash val="solid"/>
              <a:miter lim="400000"/>
            </a:ln>
          </a:insideH>
          <a:insideV>
            <a:ln w="6350" cap="flat">
              <a:solidFill>
                <a:srgbClr val="FFFFFF"/>
              </a:solidFill>
              <a:prstDash val="solid"/>
              <a:miter lim="400000"/>
            </a:ln>
          </a:insideV>
        </a:tcBdr>
        <a:fill>
          <a:solidFill>
            <a:srgbClr val="787878"/>
          </a:solid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solidFill>
            <a:srgbClr val="787878"/>
          </a:solidFill>
        </a:fill>
      </a:tcStyle>
    </a:firstRow>
  </a:tblStyle>
  <a:tblStyle styleId="{2708684C-4D16-4618-839F-0558EEFCDFE6}" styleName="">
    <a:tblBg/>
    <a:wholeTbl>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solidFill>
            <a:srgbClr val="000000">
              <a:alpha val="10000"/>
            </a:srgbClr>
          </a:solidFill>
        </a:fill>
      </a:tcStyle>
    </a:wholeTbl>
    <a:band2H>
      <a:tcTxStyle b="def" i="def"/>
      <a:tcStyle>
        <a:tcBdr/>
        <a:fill>
          <a:solidFill>
            <a:srgbClr val="888888">
              <a:alpha val="10000"/>
            </a:srgbClr>
          </a:solidFill>
        </a:fill>
      </a:tcStyle>
    </a:band2H>
    <a:firstCol>
      <a:tcTxStyle b="off" i="off">
        <a:font>
          <a:latin typeface="Helvetica Neue Medium"/>
          <a:ea typeface="Helvetica Neue Medium"/>
          <a:cs typeface="Helvetica Neue Medium"/>
        </a:font>
        <a:srgbClr val="FFFFFF"/>
      </a:tcTxStyle>
      <a:tcStyle>
        <a:tcBdr>
          <a:left>
            <a:ln w="12700" cap="flat">
              <a:noFill/>
              <a:miter lim="400000"/>
            </a:ln>
          </a:left>
          <a:right>
            <a:ln w="25400" cap="flat">
              <a:solidFill>
                <a:srgbClr val="F0F0F0"/>
              </a:solidFill>
              <a:prstDash val="solid"/>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no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0F0F0"/>
              </a:solidFill>
              <a:prstDash val="solid"/>
              <a:miter lim="400000"/>
            </a:ln>
          </a:top>
          <a:bottom>
            <a:ln w="12700" cap="flat">
              <a:noFill/>
              <a:miter lim="400000"/>
            </a:ln>
          </a:bottom>
          <a:insideH>
            <a:ln w="6350" cap="flat">
              <a:solidFill>
                <a:srgbClr val="F0F0F0"/>
              </a:solidFill>
              <a:prstDash val="solid"/>
              <a:miter lim="400000"/>
            </a:ln>
          </a:insideH>
          <a:insideV>
            <a:ln w="12700" cap="flat">
              <a:noFill/>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noFill/>
              <a:miter lim="400000"/>
            </a:ln>
          </a:top>
          <a:bottom>
            <a:ln w="2540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Shape 11"/>
          <p:cNvSpPr/>
          <p:nvPr>
            <p:ph type="title"/>
          </p:nvPr>
        </p:nvSpPr>
        <p:spPr>
          <a:xfrm>
            <a:off x="762000" y="2463800"/>
            <a:ext cx="11480800" cy="2540000"/>
          </a:xfrm>
          <a:prstGeom prst="rect">
            <a:avLst/>
          </a:prstGeom>
        </p:spPr>
        <p:txBody>
          <a:bodyPr anchor="b"/>
          <a:lstStyle/>
          <a:p>
            <a:pPr/>
            <a:r>
              <a:t>Title Text</a:t>
            </a:r>
          </a:p>
        </p:txBody>
      </p:sp>
      <p:sp>
        <p:nvSpPr>
          <p:cNvPr id="12" name="Shape 12"/>
          <p:cNvSpPr/>
          <p:nvPr>
            <p:ph type="body" sz="quarter" idx="1"/>
          </p:nvPr>
        </p:nvSpPr>
        <p:spPr>
          <a:xfrm>
            <a:off x="762000" y="5156200"/>
            <a:ext cx="11480800" cy="863600"/>
          </a:xfrm>
          <a:prstGeom prst="rect">
            <a:avLst/>
          </a:prstGeom>
        </p:spPr>
        <p:txBody>
          <a:bodyPr anchor="t"/>
          <a:lstStyle>
            <a:lvl1pPr marL="0" indent="0" algn="ctr">
              <a:spcBef>
                <a:spcPts val="0"/>
              </a:spcBef>
              <a:buSzTx/>
              <a:buNone/>
              <a:defRPr sz="2400">
                <a:solidFill>
                  <a:srgbClr val="FFFFFF"/>
                </a:solidFill>
              </a:defRPr>
            </a:lvl1pPr>
            <a:lvl2pPr marL="0" indent="228600" algn="ctr">
              <a:spcBef>
                <a:spcPts val="0"/>
              </a:spcBef>
              <a:buSzTx/>
              <a:buNone/>
              <a:defRPr sz="2400">
                <a:solidFill>
                  <a:srgbClr val="FFFFFF"/>
                </a:solidFill>
              </a:defRPr>
            </a:lvl2pPr>
            <a:lvl3pPr marL="0" indent="457200" algn="ctr">
              <a:spcBef>
                <a:spcPts val="0"/>
              </a:spcBef>
              <a:buSzTx/>
              <a:buNone/>
              <a:defRPr sz="2400">
                <a:solidFill>
                  <a:srgbClr val="FFFFFF"/>
                </a:solidFill>
              </a:defRPr>
            </a:lvl3pPr>
            <a:lvl4pPr marL="0" indent="685800" algn="ctr">
              <a:spcBef>
                <a:spcPts val="0"/>
              </a:spcBef>
              <a:buSzTx/>
              <a:buNone/>
              <a:defRPr sz="2400">
                <a:solidFill>
                  <a:srgbClr val="FFFFFF"/>
                </a:solidFill>
              </a:defRPr>
            </a:lvl4pPr>
            <a:lvl5pPr marL="0" indent="914400" algn="ctr">
              <a:spcBef>
                <a:spcPts val="0"/>
              </a:spcBef>
              <a:buSzTx/>
              <a:buNone/>
              <a:defRPr sz="24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xfrm>
            <a:off x="6311798" y="9251950"/>
            <a:ext cx="368504" cy="374600"/>
          </a:xfrm>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Shape 93"/>
          <p:cNvSpPr/>
          <p:nvPr>
            <p:ph type="body" sz="quarter" idx="13"/>
          </p:nvPr>
        </p:nvSpPr>
        <p:spPr>
          <a:xfrm>
            <a:off x="1270000" y="6362700"/>
            <a:ext cx="10464800" cy="461059"/>
          </a:xfrm>
          <a:prstGeom prst="rect">
            <a:avLst/>
          </a:prstGeom>
        </p:spPr>
        <p:txBody>
          <a:bodyPr anchor="t">
            <a:spAutoFit/>
          </a:bodyPr>
          <a:lstStyle>
            <a:lvl1pPr marL="0" indent="0" algn="ctr">
              <a:lnSpc>
                <a:spcPct val="110000"/>
              </a:lnSpc>
              <a:spcBef>
                <a:spcPts val="0"/>
              </a:spcBef>
              <a:buSzTx/>
              <a:buNone/>
              <a:defRPr b="1" i="1" sz="2400">
                <a:solidFill>
                  <a:srgbClr val="FFFFFF"/>
                </a:solidFill>
                <a:latin typeface="+mn-lt"/>
                <a:ea typeface="+mn-ea"/>
                <a:cs typeface="+mn-cs"/>
                <a:sym typeface="Helvetica Neue"/>
              </a:defRPr>
            </a:lvl1pPr>
          </a:lstStyle>
          <a:p>
            <a:pPr/>
            <a:r>
              <a:t>–Johnny Appleseed</a:t>
            </a:r>
          </a:p>
        </p:txBody>
      </p:sp>
      <p:sp>
        <p:nvSpPr>
          <p:cNvPr id="94" name="Shape 94"/>
          <p:cNvSpPr/>
          <p:nvPr>
            <p:ph type="body" sz="quarter" idx="14"/>
          </p:nvPr>
        </p:nvSpPr>
        <p:spPr>
          <a:xfrm>
            <a:off x="1270000" y="4305300"/>
            <a:ext cx="10464800" cy="647700"/>
          </a:xfrm>
          <a:prstGeom prst="rect">
            <a:avLst/>
          </a:prstGeom>
        </p:spPr>
        <p:txBody>
          <a:bodyPr>
            <a:spAutoFit/>
          </a:bodyPr>
          <a:lstStyle>
            <a:lvl1pPr marL="0" indent="0" algn="ctr">
              <a:lnSpc>
                <a:spcPct val="110000"/>
              </a:lnSpc>
              <a:spcBef>
                <a:spcPts val="0"/>
              </a:spcBef>
              <a:buSzTx/>
              <a:buNone/>
              <a:defRPr b="1" sz="3600">
                <a:solidFill>
                  <a:srgbClr val="FFFFFF"/>
                </a:solidFill>
                <a:effectLst>
                  <a:outerShdw sx="100000" sy="100000" kx="0" ky="0" algn="b" rotWithShape="0" blurRad="50800" dist="25400" dir="5400000">
                    <a:srgbClr val="020202"/>
                  </a:outerShdw>
                </a:effectLst>
                <a:latin typeface="+mn-lt"/>
                <a:ea typeface="+mn-ea"/>
                <a:cs typeface="+mn-cs"/>
                <a:sym typeface="Helvetica Neue"/>
              </a:defRPr>
            </a:lvl1pPr>
          </a:lstStyle>
          <a:p>
            <a:pPr/>
            <a:r>
              <a:t>“Type a quote here.” </a:t>
            </a:r>
          </a:p>
        </p:txBody>
      </p:sp>
      <p:sp>
        <p:nvSpPr>
          <p:cNvPr id="95" name="Shape 95"/>
          <p:cNvSpPr/>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Shape 102"/>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hape 103"/>
          <p:cNvSpPr/>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hape 110"/>
          <p:cNvSpPr/>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Shape 20"/>
          <p:cNvSpPr/>
          <p:nvPr>
            <p:ph type="pic" idx="13"/>
          </p:nvPr>
        </p:nvSpPr>
        <p:spPr>
          <a:xfrm>
            <a:off x="1104900" y="758938"/>
            <a:ext cx="10795000" cy="5943601"/>
          </a:xfrm>
          <a:prstGeom prst="rect">
            <a:avLst/>
          </a:prstGeom>
          <a:ln w="25400"/>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21" name="Shape 21"/>
          <p:cNvSpPr/>
          <p:nvPr>
            <p:ph type="title"/>
          </p:nvPr>
        </p:nvSpPr>
        <p:spPr>
          <a:xfrm>
            <a:off x="762000" y="6883400"/>
            <a:ext cx="11480800" cy="1079500"/>
          </a:xfrm>
          <a:prstGeom prst="rect">
            <a:avLst/>
          </a:prstGeom>
        </p:spPr>
        <p:txBody>
          <a:bodyPr anchor="b"/>
          <a:lstStyle/>
          <a:p>
            <a:pPr/>
            <a:r>
              <a:t>Title Text</a:t>
            </a:r>
          </a:p>
        </p:txBody>
      </p:sp>
      <p:sp>
        <p:nvSpPr>
          <p:cNvPr id="22" name="Shape 22"/>
          <p:cNvSpPr/>
          <p:nvPr>
            <p:ph type="body" sz="quarter" idx="1"/>
          </p:nvPr>
        </p:nvSpPr>
        <p:spPr>
          <a:xfrm>
            <a:off x="762000" y="8128000"/>
            <a:ext cx="11480800" cy="914400"/>
          </a:xfrm>
          <a:prstGeom prst="rect">
            <a:avLst/>
          </a:prstGeom>
        </p:spPr>
        <p:txBody>
          <a:bodyPr anchor="t"/>
          <a:lstStyle>
            <a:lvl1pPr marL="0" indent="0" algn="ctr">
              <a:spcBef>
                <a:spcPts val="0"/>
              </a:spcBef>
              <a:buSzTx/>
              <a:buNone/>
              <a:defRPr sz="2400">
                <a:solidFill>
                  <a:srgbClr val="FFFFFF"/>
                </a:solidFill>
              </a:defRPr>
            </a:lvl1pPr>
            <a:lvl2pPr marL="0" indent="228600" algn="ctr">
              <a:spcBef>
                <a:spcPts val="0"/>
              </a:spcBef>
              <a:buSzTx/>
              <a:buNone/>
              <a:defRPr sz="2400">
                <a:solidFill>
                  <a:srgbClr val="FFFFFF"/>
                </a:solidFill>
              </a:defRPr>
            </a:lvl2pPr>
            <a:lvl3pPr marL="0" indent="457200" algn="ctr">
              <a:spcBef>
                <a:spcPts val="0"/>
              </a:spcBef>
              <a:buSzTx/>
              <a:buNone/>
              <a:defRPr sz="2400">
                <a:solidFill>
                  <a:srgbClr val="FFFFFF"/>
                </a:solidFill>
              </a:defRPr>
            </a:lvl3pPr>
            <a:lvl4pPr marL="0" indent="685800" algn="ctr">
              <a:spcBef>
                <a:spcPts val="0"/>
              </a:spcBef>
              <a:buSzTx/>
              <a:buNone/>
              <a:defRPr sz="2400">
                <a:solidFill>
                  <a:srgbClr val="FFFFFF"/>
                </a:solidFill>
              </a:defRPr>
            </a:lvl4pPr>
            <a:lvl5pPr marL="0" indent="914400" algn="ctr">
              <a:spcBef>
                <a:spcPts val="0"/>
              </a:spcBef>
              <a:buSzTx/>
              <a:buNone/>
              <a:defRPr sz="24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3" name="Shape 23"/>
          <p:cNvSpPr/>
          <p:nvPr>
            <p:ph type="sldNum" sz="quarter" idx="2"/>
          </p:nvPr>
        </p:nvSpPr>
        <p:spPr>
          <a:xfrm>
            <a:off x="6311798" y="9245600"/>
            <a:ext cx="368504" cy="374600"/>
          </a:xfrm>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Shape 30"/>
          <p:cNvSpPr/>
          <p:nvPr>
            <p:ph type="title"/>
          </p:nvPr>
        </p:nvSpPr>
        <p:spPr>
          <a:xfrm>
            <a:off x="762000" y="3517900"/>
            <a:ext cx="11480800" cy="2717800"/>
          </a:xfrm>
          <a:prstGeom prst="rect">
            <a:avLst/>
          </a:prstGeom>
        </p:spPr>
        <p:txBody>
          <a:bodyPr/>
          <a:lstStyle/>
          <a:p>
            <a:pPr/>
            <a:r>
              <a:t>Title Text</a:t>
            </a:r>
          </a:p>
        </p:txBody>
      </p:sp>
      <p:sp>
        <p:nvSpPr>
          <p:cNvPr id="31" name="Shape 31"/>
          <p:cNvSpPr/>
          <p:nvPr>
            <p:ph type="sldNum" sz="quarter" idx="2"/>
          </p:nvPr>
        </p:nvSpPr>
        <p:spPr>
          <a:xfrm>
            <a:off x="6311798" y="9251950"/>
            <a:ext cx="368504" cy="374600"/>
          </a:xfrm>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Shape 38"/>
          <p:cNvSpPr/>
          <p:nvPr>
            <p:ph type="pic" sz="half" idx="13"/>
          </p:nvPr>
        </p:nvSpPr>
        <p:spPr>
          <a:xfrm>
            <a:off x="6654800" y="419100"/>
            <a:ext cx="5588000" cy="8648700"/>
          </a:xfrm>
          <a:prstGeom prst="rect">
            <a:avLst/>
          </a:prstGeom>
          <a:ln w="25400"/>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39" name="Shape 39"/>
          <p:cNvSpPr/>
          <p:nvPr>
            <p:ph type="title"/>
          </p:nvPr>
        </p:nvSpPr>
        <p:spPr>
          <a:xfrm>
            <a:off x="762000" y="419100"/>
            <a:ext cx="5384800" cy="4597400"/>
          </a:xfrm>
          <a:prstGeom prst="rect">
            <a:avLst/>
          </a:prstGeom>
        </p:spPr>
        <p:txBody>
          <a:bodyPr anchor="b"/>
          <a:lstStyle>
            <a:lvl1pPr>
              <a:defRPr sz="5200"/>
            </a:lvl1pPr>
          </a:lstStyle>
          <a:p>
            <a:pPr/>
            <a:r>
              <a:t>Title Text</a:t>
            </a:r>
          </a:p>
        </p:txBody>
      </p:sp>
      <p:sp>
        <p:nvSpPr>
          <p:cNvPr id="40" name="Shape 40"/>
          <p:cNvSpPr/>
          <p:nvPr>
            <p:ph type="body" sz="quarter" idx="1"/>
          </p:nvPr>
        </p:nvSpPr>
        <p:spPr>
          <a:xfrm>
            <a:off x="762000" y="5245100"/>
            <a:ext cx="5384800" cy="3810000"/>
          </a:xfrm>
          <a:prstGeom prst="rect">
            <a:avLst/>
          </a:prstGeom>
        </p:spPr>
        <p:txBody>
          <a:bodyPr anchor="t"/>
          <a:lstStyle>
            <a:lvl1pPr marL="0" indent="0" algn="ctr">
              <a:spcBef>
                <a:spcPts val="0"/>
              </a:spcBef>
              <a:buSzTx/>
              <a:buNone/>
              <a:defRPr sz="2400">
                <a:solidFill>
                  <a:srgbClr val="FFFFFF"/>
                </a:solidFill>
              </a:defRPr>
            </a:lvl1pPr>
            <a:lvl2pPr marL="0" indent="228600" algn="ctr">
              <a:spcBef>
                <a:spcPts val="0"/>
              </a:spcBef>
              <a:buSzTx/>
              <a:buNone/>
              <a:defRPr sz="2400">
                <a:solidFill>
                  <a:srgbClr val="FFFFFF"/>
                </a:solidFill>
              </a:defRPr>
            </a:lvl2pPr>
            <a:lvl3pPr marL="0" indent="457200" algn="ctr">
              <a:spcBef>
                <a:spcPts val="0"/>
              </a:spcBef>
              <a:buSzTx/>
              <a:buNone/>
              <a:defRPr sz="2400">
                <a:solidFill>
                  <a:srgbClr val="FFFFFF"/>
                </a:solidFill>
              </a:defRPr>
            </a:lvl3pPr>
            <a:lvl4pPr marL="0" indent="685800" algn="ctr">
              <a:spcBef>
                <a:spcPts val="0"/>
              </a:spcBef>
              <a:buSzTx/>
              <a:buNone/>
              <a:defRPr sz="2400">
                <a:solidFill>
                  <a:srgbClr val="FFFFFF"/>
                </a:solidFill>
              </a:defRPr>
            </a:lvl4pPr>
            <a:lvl5pPr marL="0" indent="914400" algn="ctr">
              <a:spcBef>
                <a:spcPts val="0"/>
              </a:spcBef>
              <a:buSzTx/>
              <a:buNone/>
              <a:defRPr sz="24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1" name="Shape 41"/>
          <p:cNvSpPr/>
          <p:nvPr>
            <p:ph type="sldNum" sz="quarter" idx="2"/>
          </p:nvPr>
        </p:nvSpPr>
        <p:spPr>
          <a:xfrm>
            <a:off x="6311798" y="9251950"/>
            <a:ext cx="368504" cy="374600"/>
          </a:xfrm>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a:r>
              <a:t>Title Text</a:t>
            </a:r>
          </a:p>
        </p:txBody>
      </p:sp>
      <p:sp>
        <p:nvSpPr>
          <p:cNvPr id="49" name="Shape 49"/>
          <p:cNvSpPr/>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Shape 56"/>
          <p:cNvSpPr/>
          <p:nvPr>
            <p:ph type="title"/>
          </p:nvPr>
        </p:nvSpPr>
        <p:spPr>
          <a:prstGeom prst="rect">
            <a:avLst/>
          </a:prstGeom>
        </p:spPr>
        <p:txBody>
          <a:bodyPr/>
          <a:lstStyle/>
          <a:p>
            <a:pPr/>
            <a:r>
              <a:t>Title Text</a:t>
            </a:r>
          </a:p>
        </p:txBody>
      </p:sp>
      <p:sp>
        <p:nvSpPr>
          <p:cNvPr id="57" name="Shape 57"/>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hape 58"/>
          <p:cNvSpPr/>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Shape 65"/>
          <p:cNvSpPr/>
          <p:nvPr>
            <p:ph type="pic" sz="half" idx="13"/>
          </p:nvPr>
        </p:nvSpPr>
        <p:spPr>
          <a:xfrm>
            <a:off x="6654800" y="2374900"/>
            <a:ext cx="5588000" cy="6807200"/>
          </a:xfrm>
          <a:prstGeom prst="rect">
            <a:avLst/>
          </a:prstGeom>
          <a:ln w="25400"/>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66" name="Shape 66"/>
          <p:cNvSpPr/>
          <p:nvPr>
            <p:ph type="title"/>
          </p:nvPr>
        </p:nvSpPr>
        <p:spPr>
          <a:prstGeom prst="rect">
            <a:avLst/>
          </a:prstGeom>
        </p:spPr>
        <p:txBody>
          <a:bodyPr/>
          <a:lstStyle/>
          <a:p>
            <a:pPr/>
            <a:r>
              <a:t>Title Text</a:t>
            </a:r>
          </a:p>
        </p:txBody>
      </p:sp>
      <p:sp>
        <p:nvSpPr>
          <p:cNvPr id="67" name="Shape 67"/>
          <p:cNvSpPr/>
          <p:nvPr>
            <p:ph type="body" sz="half" idx="1"/>
          </p:nvPr>
        </p:nvSpPr>
        <p:spPr>
          <a:xfrm>
            <a:off x="762000" y="2374900"/>
            <a:ext cx="5384800" cy="6807200"/>
          </a:xfrm>
          <a:prstGeom prst="rect">
            <a:avLst/>
          </a:prstGeom>
        </p:spPr>
        <p:txBody>
          <a:bodyPr/>
          <a:lstStyle>
            <a:lvl1pPr marL="342900" indent="-342900">
              <a:spcBef>
                <a:spcPts val="3200"/>
              </a:spcBef>
              <a:buClr>
                <a:srgbClr val="EBEBEB"/>
              </a:buClr>
              <a:defRPr sz="2800"/>
            </a:lvl1pPr>
            <a:lvl2pPr marL="685800" indent="-342900">
              <a:spcBef>
                <a:spcPts val="3200"/>
              </a:spcBef>
              <a:buClr>
                <a:srgbClr val="EBEBEB"/>
              </a:buClr>
              <a:defRPr sz="2800"/>
            </a:lvl2pPr>
            <a:lvl3pPr marL="1028700" indent="-342900">
              <a:spcBef>
                <a:spcPts val="3200"/>
              </a:spcBef>
              <a:buClr>
                <a:srgbClr val="EBEBEB"/>
              </a:buClr>
              <a:defRPr sz="2800"/>
            </a:lvl3pPr>
            <a:lvl4pPr marL="1371600" indent="-342900">
              <a:spcBef>
                <a:spcPts val="3200"/>
              </a:spcBef>
              <a:buClr>
                <a:srgbClr val="EBEBEB"/>
              </a:buClr>
              <a:defRPr sz="2800"/>
            </a:lvl4pPr>
            <a:lvl5pPr marL="1714500" indent="-342900">
              <a:spcBef>
                <a:spcPts val="3200"/>
              </a:spcBef>
              <a:buClr>
                <a:srgbClr val="EBEBEB"/>
              </a:buClr>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hape 68"/>
          <p:cNvSpPr/>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Shape 75"/>
          <p:cNvSpPr/>
          <p:nvPr>
            <p:ph type="body" idx="1"/>
          </p:nvPr>
        </p:nvSpPr>
        <p:spPr>
          <a:xfrm>
            <a:off x="762000" y="965200"/>
            <a:ext cx="11480800" cy="78232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hape 76"/>
          <p:cNvSpPr/>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Shape 83"/>
          <p:cNvSpPr/>
          <p:nvPr>
            <p:ph type="pic" sz="quarter" idx="13"/>
          </p:nvPr>
        </p:nvSpPr>
        <p:spPr>
          <a:xfrm>
            <a:off x="6680200" y="5626100"/>
            <a:ext cx="5588000" cy="3441700"/>
          </a:xfrm>
          <a:prstGeom prst="rect">
            <a:avLst/>
          </a:prstGeom>
          <a:ln w="25400"/>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84" name="Shape 84"/>
          <p:cNvSpPr/>
          <p:nvPr>
            <p:ph type="pic" sz="half" idx="14"/>
          </p:nvPr>
        </p:nvSpPr>
        <p:spPr>
          <a:xfrm>
            <a:off x="6680200" y="419100"/>
            <a:ext cx="5588000" cy="4914900"/>
          </a:xfrm>
          <a:prstGeom prst="rect">
            <a:avLst/>
          </a:prstGeom>
          <a:ln w="25400"/>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85" name="Shape 85"/>
          <p:cNvSpPr/>
          <p:nvPr>
            <p:ph type="pic" sz="half" idx="15"/>
          </p:nvPr>
        </p:nvSpPr>
        <p:spPr>
          <a:xfrm>
            <a:off x="762000" y="419100"/>
            <a:ext cx="5588000" cy="8648700"/>
          </a:xfrm>
          <a:prstGeom prst="rect">
            <a:avLst/>
          </a:prstGeom>
          <a:ln w="25400"/>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86" name="Shape 86"/>
          <p:cNvSpPr/>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hape 2"/>
          <p:cNvSpPr/>
          <p:nvPr>
            <p:ph type="title"/>
          </p:nvPr>
        </p:nvSpPr>
        <p:spPr>
          <a:xfrm>
            <a:off x="762000" y="203200"/>
            <a:ext cx="11480800" cy="2146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Shape 3"/>
          <p:cNvSpPr/>
          <p:nvPr>
            <p:ph type="body" idx="1"/>
          </p:nvPr>
        </p:nvSpPr>
        <p:spPr>
          <a:xfrm>
            <a:off x="762000" y="2413000"/>
            <a:ext cx="11480800" cy="6362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6311798" y="9258300"/>
            <a:ext cx="368504" cy="374600"/>
          </a:xfrm>
          <a:prstGeom prst="rect">
            <a:avLst/>
          </a:prstGeom>
          <a:ln w="12700">
            <a:miter lim="400000"/>
          </a:ln>
        </p:spPr>
        <p:txBody>
          <a:bodyPr wrap="none" lIns="50800" tIns="50800" rIns="50800" bIns="50800">
            <a:spAutoFit/>
          </a:bodyPr>
          <a:lstStyle>
            <a:lvl1pPr>
              <a:defRPr sz="1800">
                <a:latin typeface="+mn-lt"/>
                <a:ea typeface="+mn-ea"/>
                <a:cs typeface="+mn-cs"/>
                <a:sym typeface="Helvetica Neue"/>
              </a:defRPr>
            </a:lvl1pPr>
          </a:lstStyle>
          <a:p>
            <a:pPr>
              <a:defRPr>
                <a:effectLst/>
              </a:defRPr>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1" baseline="0" cap="none" i="0" spc="0" strike="noStrike" sz="6400" u="none">
          <a:ln>
            <a:noFill/>
          </a:ln>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1pPr>
      <a:lvl2pPr marL="0" marR="0" indent="228600" algn="ctr" defTabSz="584200" rtl="0" latinLnBrk="0">
        <a:lnSpc>
          <a:spcPct val="100000"/>
        </a:lnSpc>
        <a:spcBef>
          <a:spcPts val="0"/>
        </a:spcBef>
        <a:spcAft>
          <a:spcPts val="0"/>
        </a:spcAft>
        <a:buClrTx/>
        <a:buSzTx/>
        <a:buFontTx/>
        <a:buNone/>
        <a:tabLst/>
        <a:defRPr b="1" baseline="0" cap="none" i="0" spc="0" strike="noStrike" sz="6400" u="none">
          <a:ln>
            <a:noFill/>
          </a:ln>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2pPr>
      <a:lvl3pPr marL="0" marR="0" indent="457200" algn="ctr" defTabSz="584200" rtl="0" latinLnBrk="0">
        <a:lnSpc>
          <a:spcPct val="100000"/>
        </a:lnSpc>
        <a:spcBef>
          <a:spcPts val="0"/>
        </a:spcBef>
        <a:spcAft>
          <a:spcPts val="0"/>
        </a:spcAft>
        <a:buClrTx/>
        <a:buSzTx/>
        <a:buFontTx/>
        <a:buNone/>
        <a:tabLst/>
        <a:defRPr b="1" baseline="0" cap="none" i="0" spc="0" strike="noStrike" sz="6400" u="none">
          <a:ln>
            <a:noFill/>
          </a:ln>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3pPr>
      <a:lvl4pPr marL="0" marR="0" indent="685800" algn="ctr" defTabSz="584200" rtl="0" latinLnBrk="0">
        <a:lnSpc>
          <a:spcPct val="100000"/>
        </a:lnSpc>
        <a:spcBef>
          <a:spcPts val="0"/>
        </a:spcBef>
        <a:spcAft>
          <a:spcPts val="0"/>
        </a:spcAft>
        <a:buClrTx/>
        <a:buSzTx/>
        <a:buFontTx/>
        <a:buNone/>
        <a:tabLst/>
        <a:defRPr b="1" baseline="0" cap="none" i="0" spc="0" strike="noStrike" sz="6400" u="none">
          <a:ln>
            <a:noFill/>
          </a:ln>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4pPr>
      <a:lvl5pPr marL="0" marR="0" indent="914400" algn="ctr" defTabSz="584200" rtl="0" latinLnBrk="0">
        <a:lnSpc>
          <a:spcPct val="100000"/>
        </a:lnSpc>
        <a:spcBef>
          <a:spcPts val="0"/>
        </a:spcBef>
        <a:spcAft>
          <a:spcPts val="0"/>
        </a:spcAft>
        <a:buClrTx/>
        <a:buSzTx/>
        <a:buFontTx/>
        <a:buNone/>
        <a:tabLst/>
        <a:defRPr b="1" baseline="0" cap="none" i="0" spc="0" strike="noStrike" sz="6400" u="none">
          <a:ln>
            <a:noFill/>
          </a:ln>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5pPr>
      <a:lvl6pPr marL="0" marR="0" indent="1143000" algn="ctr" defTabSz="584200" rtl="0" latinLnBrk="0">
        <a:lnSpc>
          <a:spcPct val="100000"/>
        </a:lnSpc>
        <a:spcBef>
          <a:spcPts val="0"/>
        </a:spcBef>
        <a:spcAft>
          <a:spcPts val="0"/>
        </a:spcAft>
        <a:buClrTx/>
        <a:buSzTx/>
        <a:buFontTx/>
        <a:buNone/>
        <a:tabLst/>
        <a:defRPr b="1" baseline="0" cap="none" i="0" spc="0" strike="noStrike" sz="6400" u="none">
          <a:ln>
            <a:noFill/>
          </a:ln>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6pPr>
      <a:lvl7pPr marL="0" marR="0" indent="1371600" algn="ctr" defTabSz="584200" rtl="0" latinLnBrk="0">
        <a:lnSpc>
          <a:spcPct val="100000"/>
        </a:lnSpc>
        <a:spcBef>
          <a:spcPts val="0"/>
        </a:spcBef>
        <a:spcAft>
          <a:spcPts val="0"/>
        </a:spcAft>
        <a:buClrTx/>
        <a:buSzTx/>
        <a:buFontTx/>
        <a:buNone/>
        <a:tabLst/>
        <a:defRPr b="1" baseline="0" cap="none" i="0" spc="0" strike="noStrike" sz="6400" u="none">
          <a:ln>
            <a:noFill/>
          </a:ln>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7pPr>
      <a:lvl8pPr marL="0" marR="0" indent="1600200" algn="ctr" defTabSz="584200" rtl="0" latinLnBrk="0">
        <a:lnSpc>
          <a:spcPct val="100000"/>
        </a:lnSpc>
        <a:spcBef>
          <a:spcPts val="0"/>
        </a:spcBef>
        <a:spcAft>
          <a:spcPts val="0"/>
        </a:spcAft>
        <a:buClrTx/>
        <a:buSzTx/>
        <a:buFontTx/>
        <a:buNone/>
        <a:tabLst/>
        <a:defRPr b="1" baseline="0" cap="none" i="0" spc="0" strike="noStrike" sz="6400" u="none">
          <a:ln>
            <a:noFill/>
          </a:ln>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8pPr>
      <a:lvl9pPr marL="0" marR="0" indent="1828800" algn="ctr" defTabSz="584200" rtl="0" latinLnBrk="0">
        <a:lnSpc>
          <a:spcPct val="100000"/>
        </a:lnSpc>
        <a:spcBef>
          <a:spcPts val="0"/>
        </a:spcBef>
        <a:spcAft>
          <a:spcPts val="0"/>
        </a:spcAft>
        <a:buClrTx/>
        <a:buSzTx/>
        <a:buFontTx/>
        <a:buNone/>
        <a:tabLst/>
        <a:defRPr b="1" baseline="0" cap="none" i="0" spc="0" strike="noStrike" sz="6400" u="none">
          <a:ln>
            <a:noFill/>
          </a:ln>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9pPr>
    </p:titleStyle>
    <p:bodyStyle>
      <a:lvl1pPr marL="136153" marR="0" indent="-136153" algn="l" defTabSz="584200" rtl="0" latinLnBrk="0">
        <a:lnSpc>
          <a:spcPct val="100000"/>
        </a:lnSpc>
        <a:spcBef>
          <a:spcPts val="4200"/>
        </a:spcBef>
        <a:spcAft>
          <a:spcPts val="0"/>
        </a:spcAft>
        <a:buClrTx/>
        <a:buSzPct val="75000"/>
        <a:buFontTx/>
        <a:buChar char="•"/>
        <a:tabLst/>
        <a:defRPr b="0" baseline="0" cap="none" i="0" spc="0" strike="noStrike" sz="3400" u="none">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1pPr>
      <a:lvl2pPr marL="864305" marR="0" indent="-419805" algn="l" defTabSz="584200" rtl="0" latinLnBrk="0">
        <a:lnSpc>
          <a:spcPct val="100000"/>
        </a:lnSpc>
        <a:spcBef>
          <a:spcPts val="4200"/>
        </a:spcBef>
        <a:spcAft>
          <a:spcPts val="0"/>
        </a:spcAft>
        <a:buClrTx/>
        <a:buSzPct val="75000"/>
        <a:buFontTx/>
        <a:buChar char="•"/>
        <a:tabLst/>
        <a:defRPr b="0" baseline="0" cap="none" i="0" spc="0" strike="noStrike" sz="3400" u="none">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2pPr>
      <a:lvl3pPr marL="1308805" marR="0" indent="-419805" algn="l" defTabSz="584200" rtl="0" latinLnBrk="0">
        <a:lnSpc>
          <a:spcPct val="100000"/>
        </a:lnSpc>
        <a:spcBef>
          <a:spcPts val="4200"/>
        </a:spcBef>
        <a:spcAft>
          <a:spcPts val="0"/>
        </a:spcAft>
        <a:buClrTx/>
        <a:buSzPct val="75000"/>
        <a:buFontTx/>
        <a:buChar char="•"/>
        <a:tabLst/>
        <a:defRPr b="0" baseline="0" cap="none" i="0" spc="0" strike="noStrike" sz="3400" u="none">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3pPr>
      <a:lvl4pPr marL="1753305" marR="0" indent="-419805" algn="l" defTabSz="584200" rtl="0" latinLnBrk="0">
        <a:lnSpc>
          <a:spcPct val="100000"/>
        </a:lnSpc>
        <a:spcBef>
          <a:spcPts val="4200"/>
        </a:spcBef>
        <a:spcAft>
          <a:spcPts val="0"/>
        </a:spcAft>
        <a:buClrTx/>
        <a:buSzPct val="75000"/>
        <a:buFontTx/>
        <a:buChar char="•"/>
        <a:tabLst/>
        <a:defRPr b="0" baseline="0" cap="none" i="0" spc="0" strike="noStrike" sz="3400" u="none">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4pPr>
      <a:lvl5pPr marL="2197805" marR="0" indent="-419805" algn="l" defTabSz="584200" rtl="0" latinLnBrk="0">
        <a:lnSpc>
          <a:spcPct val="100000"/>
        </a:lnSpc>
        <a:spcBef>
          <a:spcPts val="4200"/>
        </a:spcBef>
        <a:spcAft>
          <a:spcPts val="0"/>
        </a:spcAft>
        <a:buClrTx/>
        <a:buSzPct val="75000"/>
        <a:buFontTx/>
        <a:buChar char="•"/>
        <a:tabLst/>
        <a:defRPr b="0" baseline="0" cap="none" i="0" spc="0" strike="noStrike" sz="3400" u="none">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5pPr>
      <a:lvl6pPr marL="2642305" marR="0" indent="-419805" algn="l" defTabSz="584200" rtl="0" latinLnBrk="0">
        <a:lnSpc>
          <a:spcPct val="100000"/>
        </a:lnSpc>
        <a:spcBef>
          <a:spcPts val="4200"/>
        </a:spcBef>
        <a:spcAft>
          <a:spcPts val="0"/>
        </a:spcAft>
        <a:buClrTx/>
        <a:buSzPct val="75000"/>
        <a:buFontTx/>
        <a:buChar char="•"/>
        <a:tabLst/>
        <a:defRPr b="0" baseline="0" cap="none" i="0" spc="0" strike="noStrike" sz="3400" u="none">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6pPr>
      <a:lvl7pPr marL="3086805" marR="0" indent="-419805" algn="l" defTabSz="584200" rtl="0" latinLnBrk="0">
        <a:lnSpc>
          <a:spcPct val="100000"/>
        </a:lnSpc>
        <a:spcBef>
          <a:spcPts val="4200"/>
        </a:spcBef>
        <a:spcAft>
          <a:spcPts val="0"/>
        </a:spcAft>
        <a:buClrTx/>
        <a:buSzPct val="75000"/>
        <a:buFontTx/>
        <a:buChar char="•"/>
        <a:tabLst/>
        <a:defRPr b="0" baseline="0" cap="none" i="0" spc="0" strike="noStrike" sz="3400" u="none">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7pPr>
      <a:lvl8pPr marL="3531305" marR="0" indent="-419805" algn="l" defTabSz="584200" rtl="0" latinLnBrk="0">
        <a:lnSpc>
          <a:spcPct val="100000"/>
        </a:lnSpc>
        <a:spcBef>
          <a:spcPts val="4200"/>
        </a:spcBef>
        <a:spcAft>
          <a:spcPts val="0"/>
        </a:spcAft>
        <a:buClrTx/>
        <a:buSzPct val="75000"/>
        <a:buFontTx/>
        <a:buChar char="•"/>
        <a:tabLst/>
        <a:defRPr b="0" baseline="0" cap="none" i="0" spc="0" strike="noStrike" sz="3400" u="none">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8pPr>
      <a:lvl9pPr marL="3975805" marR="0" indent="-419805" algn="l" defTabSz="584200" rtl="0" latinLnBrk="0">
        <a:lnSpc>
          <a:spcPct val="100000"/>
        </a:lnSpc>
        <a:spcBef>
          <a:spcPts val="4200"/>
        </a:spcBef>
        <a:spcAft>
          <a:spcPts val="0"/>
        </a:spcAft>
        <a:buClrTx/>
        <a:buSzPct val="75000"/>
        <a:buFontTx/>
        <a:buChar char="•"/>
        <a:tabLst/>
        <a:defRPr b="0" baseline="0" cap="none" i="0" spc="0" strike="noStrike" sz="3400" u="none">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Neue"/>
        </a:defRPr>
      </a:lvl1pPr>
      <a:lvl2pPr marL="0" marR="0" indent="2286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Neue"/>
        </a:defRPr>
      </a:lvl2pPr>
      <a:lvl3pPr marL="0" marR="0" indent="4572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Neue"/>
        </a:defRPr>
      </a:lvl3pPr>
      <a:lvl4pPr marL="0" marR="0" indent="6858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Neue"/>
        </a:defRPr>
      </a:lvl4pPr>
      <a:lvl5pPr marL="0" marR="0" indent="9144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Neue"/>
        </a:defRPr>
      </a:lvl5pPr>
      <a:lvl6pPr marL="0" marR="0" indent="11430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Neue"/>
        </a:defRPr>
      </a:lvl6pPr>
      <a:lvl7pPr marL="0" marR="0" indent="13716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Neue"/>
        </a:defRPr>
      </a:lvl7pPr>
      <a:lvl8pPr marL="0" marR="0" indent="16002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Neue"/>
        </a:defRPr>
      </a:lvl8pPr>
      <a:lvl9pPr marL="0" marR="0" indent="18288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Neue"/>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 Id="rId3" Type="http://schemas.openxmlformats.org/officeDocument/2006/relationships/image" Target="../media/image2.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jpeg"/><Relationship Id="rId3" Type="http://schemas.openxmlformats.org/officeDocument/2006/relationships/image" Target="../media/image2.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jpeg"/><Relationship Id="rId3" Type="http://schemas.openxmlformats.org/officeDocument/2006/relationships/image" Target="../media/image2.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jpe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2.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 Id="rId3" Type="http://schemas.openxmlformats.org/officeDocument/2006/relationships/image" Target="../media/image2.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png"/><Relationship Id="rId3" Type="http://schemas.openxmlformats.org/officeDocument/2006/relationships/image" Target="../media/image2.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png"/><Relationship Id="rId3" Type="http://schemas.openxmlformats.org/officeDocument/2006/relationships/image" Target="../media/image2.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jpeg"/><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2.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2.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jpeg"/><Relationship Id="rId3" Type="http://schemas.openxmlformats.org/officeDocument/2006/relationships/image" Target="../media/image1.gif"/><Relationship Id="rId4" Type="http://schemas.openxmlformats.org/officeDocument/2006/relationships/image" Target="../media/image2.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 Id="rId3" Type="http://schemas.openxmlformats.org/officeDocument/2006/relationships/image" Target="../media/image2.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png"/><Relationship Id="rId3" Type="http://schemas.openxmlformats.org/officeDocument/2006/relationships/image" Target="../media/image2.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2.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Shape 119"/>
          <p:cNvSpPr/>
          <p:nvPr>
            <p:ph type="subTitle" sz="quarter" idx="1"/>
          </p:nvPr>
        </p:nvSpPr>
        <p:spPr>
          <a:xfrm>
            <a:off x="1363756" y="6337156"/>
            <a:ext cx="10464801" cy="2387819"/>
          </a:xfrm>
          <a:prstGeom prst="rect">
            <a:avLst/>
          </a:prstGeom>
        </p:spPr>
        <p:txBody>
          <a:bodyPr/>
          <a:lstStyle/>
          <a:p>
            <a:pPr marR="425195" defTabSz="425195">
              <a:lnSpc>
                <a:spcPct val="115000"/>
              </a:lnSpc>
              <a:spcBef>
                <a:spcPts val="900"/>
              </a:spcBef>
              <a:defRPr b="1" sz="3255">
                <a:effectLst/>
                <a:latin typeface="Helvetica"/>
                <a:ea typeface="Helvetica"/>
                <a:cs typeface="Helvetica"/>
                <a:sym typeface="Helvetica"/>
              </a:defRPr>
            </a:pPr>
            <a:r>
              <a:t>B.M.S. COLLEGE OF ENGINEERING</a:t>
            </a:r>
          </a:p>
          <a:p>
            <a:pPr marR="425195" defTabSz="425195">
              <a:lnSpc>
                <a:spcPct val="115000"/>
              </a:lnSpc>
              <a:spcBef>
                <a:spcPts val="900"/>
              </a:spcBef>
              <a:defRPr b="1" sz="3255">
                <a:effectLst/>
                <a:latin typeface="Helvetica"/>
                <a:ea typeface="Helvetica"/>
                <a:cs typeface="Helvetica"/>
                <a:sym typeface="Helvetica"/>
              </a:defRPr>
            </a:pPr>
            <a:r>
              <a:t>Department of Computer Science and Engineering</a:t>
            </a:r>
          </a:p>
        </p:txBody>
      </p:sp>
      <p:pic>
        <p:nvPicPr>
          <p:cNvPr id="120" name="images.png"/>
          <p:cNvPicPr>
            <a:picLocks noChangeAspect="1"/>
          </p:cNvPicPr>
          <p:nvPr/>
        </p:nvPicPr>
        <p:blipFill>
          <a:blip r:embed="rId2">
            <a:extLst/>
          </a:blip>
          <a:stretch>
            <a:fillRect/>
          </a:stretch>
        </p:blipFill>
        <p:spPr>
          <a:xfrm>
            <a:off x="4181656" y="1528464"/>
            <a:ext cx="4557929" cy="4537672"/>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 name="Shape 183"/>
          <p:cNvSpPr/>
          <p:nvPr>
            <p:ph type="title" idx="4294967295"/>
          </p:nvPr>
        </p:nvSpPr>
        <p:spPr>
          <a:xfrm>
            <a:off x="114519" y="215534"/>
            <a:ext cx="3695613" cy="1000498"/>
          </a:xfrm>
          <a:prstGeom prst="rect">
            <a:avLst/>
          </a:prstGeom>
        </p:spPr>
        <p:txBody>
          <a:bodyPr anchor="b"/>
          <a:lstStyle>
            <a:lvl1pPr defTabSz="426466">
              <a:defRPr sz="5840">
                <a:solidFill>
                  <a:schemeClr val="accent1">
                    <a:hueOff val="-372297"/>
                    <a:satOff val="10436"/>
                    <a:lumOff val="13831"/>
                  </a:schemeClr>
                </a:solidFill>
                <a:latin typeface="Helvetica"/>
                <a:ea typeface="Helvetica"/>
                <a:cs typeface="Helvetica"/>
                <a:sym typeface="Helvetica"/>
              </a:defRPr>
            </a:lvl1pPr>
          </a:lstStyle>
          <a:p>
            <a:pPr>
              <a:defRPr>
                <a:effectLst/>
              </a:defRPr>
            </a:pPr>
            <a:r>
              <a:t>DESIGN</a:t>
            </a:r>
          </a:p>
        </p:txBody>
      </p:sp>
      <p:pic>
        <p:nvPicPr>
          <p:cNvPr id="184" name="Untitled 2.jpg"/>
          <p:cNvPicPr>
            <a:picLocks noChangeAspect="1"/>
          </p:cNvPicPr>
          <p:nvPr/>
        </p:nvPicPr>
        <p:blipFill>
          <a:blip r:embed="rId2">
            <a:extLst/>
          </a:blip>
          <a:stretch>
            <a:fillRect/>
          </a:stretch>
        </p:blipFill>
        <p:spPr>
          <a:xfrm>
            <a:off x="2935406" y="1472054"/>
            <a:ext cx="7583290" cy="7583290"/>
          </a:xfrm>
          <a:prstGeom prst="rect">
            <a:avLst/>
          </a:prstGeom>
          <a:ln w="12700">
            <a:miter lim="400000"/>
          </a:ln>
        </p:spPr>
      </p:pic>
      <p:pic>
        <p:nvPicPr>
          <p:cNvPr id="185" name="images.png"/>
          <p:cNvPicPr>
            <a:picLocks noChangeAspect="1"/>
          </p:cNvPicPr>
          <p:nvPr/>
        </p:nvPicPr>
        <p:blipFill>
          <a:blip r:embed="rId3">
            <a:extLst/>
          </a:blip>
          <a:stretch>
            <a:fillRect/>
          </a:stretch>
        </p:blipFill>
        <p:spPr>
          <a:xfrm>
            <a:off x="11625615" y="169564"/>
            <a:ext cx="1139870" cy="1134804"/>
          </a:xfrm>
          <a:prstGeom prst="rect">
            <a:avLst/>
          </a:prstGeom>
          <a:ln w="12700">
            <a:miter lim="400000"/>
          </a:ln>
        </p:spPr>
      </p:pic>
      <p:sp>
        <p:nvSpPr>
          <p:cNvPr id="186" name="Shape 186"/>
          <p:cNvSpPr/>
          <p:nvPr/>
        </p:nvSpPr>
        <p:spPr>
          <a:xfrm>
            <a:off x="3605184" y="38269"/>
            <a:ext cx="7501459" cy="9112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R="457200" defTabSz="457200">
              <a:lnSpc>
                <a:spcPct val="115000"/>
              </a:lnSpc>
              <a:spcBef>
                <a:spcPts val="1000"/>
              </a:spcBef>
              <a:defRPr b="1" sz="2100">
                <a:solidFill>
                  <a:schemeClr val="accent1">
                    <a:hueOff val="-372297"/>
                    <a:satOff val="10436"/>
                    <a:lumOff val="13831"/>
                  </a:schemeClr>
                </a:solidFill>
                <a:latin typeface="Helvetica"/>
                <a:ea typeface="Helvetica"/>
                <a:cs typeface="Helvetica"/>
                <a:sym typeface="Helvetica"/>
              </a:defRPr>
            </a:lvl1pPr>
          </a:lstStyle>
          <a:p>
            <a:pPr>
              <a:defRPr>
                <a:effectLst/>
              </a:defRPr>
            </a:pPr>
            <a:r>
              <a:t>COGNITIVE APPREHENSIVE DEVICE</a:t>
            </a:r>
          </a:p>
        </p:txBody>
      </p:sp>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8" name="Shape 188"/>
          <p:cNvSpPr/>
          <p:nvPr>
            <p:ph type="title" idx="4294967295"/>
          </p:nvPr>
        </p:nvSpPr>
        <p:spPr>
          <a:xfrm>
            <a:off x="64597" y="190573"/>
            <a:ext cx="7912299" cy="1138662"/>
          </a:xfrm>
          <a:prstGeom prst="rect">
            <a:avLst/>
          </a:prstGeom>
        </p:spPr>
        <p:txBody>
          <a:bodyPr/>
          <a:lstStyle>
            <a:lvl1pPr defTabSz="286258">
              <a:defRPr sz="3920">
                <a:solidFill>
                  <a:schemeClr val="accent1">
                    <a:hueOff val="-372297"/>
                    <a:satOff val="10436"/>
                    <a:lumOff val="13831"/>
                  </a:schemeClr>
                </a:solidFill>
                <a:latin typeface="Helvetica"/>
                <a:ea typeface="Helvetica"/>
                <a:cs typeface="Helvetica"/>
                <a:sym typeface="Helvetica"/>
              </a:defRPr>
            </a:lvl1pPr>
          </a:lstStyle>
          <a:p>
            <a:pPr>
              <a:defRPr>
                <a:effectLst/>
              </a:defRPr>
            </a:pPr>
            <a:r>
              <a:t>IMPLEMENTATION  ALGORITHM</a:t>
            </a:r>
          </a:p>
        </p:txBody>
      </p:sp>
      <p:pic>
        <p:nvPicPr>
          <p:cNvPr id="189" name="proj flowchart copy.jpg"/>
          <p:cNvPicPr>
            <a:picLocks noChangeAspect="1"/>
          </p:cNvPicPr>
          <p:nvPr/>
        </p:nvPicPr>
        <p:blipFill>
          <a:blip r:embed="rId2">
            <a:extLst/>
          </a:blip>
          <a:stretch>
            <a:fillRect/>
          </a:stretch>
        </p:blipFill>
        <p:spPr>
          <a:xfrm>
            <a:off x="2288267" y="1299653"/>
            <a:ext cx="8209787" cy="8209787"/>
          </a:xfrm>
          <a:prstGeom prst="rect">
            <a:avLst/>
          </a:prstGeom>
          <a:ln w="12700">
            <a:miter lim="400000"/>
          </a:ln>
        </p:spPr>
      </p:pic>
      <p:pic>
        <p:nvPicPr>
          <p:cNvPr id="190" name="images.png"/>
          <p:cNvPicPr>
            <a:picLocks noChangeAspect="1"/>
          </p:cNvPicPr>
          <p:nvPr/>
        </p:nvPicPr>
        <p:blipFill>
          <a:blip r:embed="rId3">
            <a:extLst/>
          </a:blip>
          <a:stretch>
            <a:fillRect/>
          </a:stretch>
        </p:blipFill>
        <p:spPr>
          <a:xfrm>
            <a:off x="11625615" y="169564"/>
            <a:ext cx="1139870" cy="1134804"/>
          </a:xfrm>
          <a:prstGeom prst="rect">
            <a:avLst/>
          </a:prstGeom>
          <a:ln w="12700">
            <a:miter lim="400000"/>
          </a:ln>
        </p:spPr>
      </p:pic>
      <p:sp>
        <p:nvSpPr>
          <p:cNvPr id="191" name="Shape 191"/>
          <p:cNvSpPr/>
          <p:nvPr/>
        </p:nvSpPr>
        <p:spPr>
          <a:xfrm>
            <a:off x="3605184" y="38269"/>
            <a:ext cx="7501459" cy="9112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R="457200" defTabSz="457200">
              <a:lnSpc>
                <a:spcPct val="115000"/>
              </a:lnSpc>
              <a:spcBef>
                <a:spcPts val="1000"/>
              </a:spcBef>
              <a:defRPr b="1" sz="2100">
                <a:solidFill>
                  <a:schemeClr val="accent1">
                    <a:hueOff val="-372297"/>
                    <a:satOff val="10436"/>
                    <a:lumOff val="13831"/>
                  </a:schemeClr>
                </a:solidFill>
                <a:latin typeface="Helvetica"/>
                <a:ea typeface="Helvetica"/>
                <a:cs typeface="Helvetica"/>
                <a:sym typeface="Helvetica"/>
              </a:defRPr>
            </a:lvl1pPr>
          </a:lstStyle>
          <a:p>
            <a:pPr>
              <a:defRPr>
                <a:effectLst/>
              </a:defRPr>
            </a:pPr>
            <a:r>
              <a:t>COGNITIVE APPREHENSIVE DEVICE</a:t>
            </a:r>
          </a:p>
        </p:txBody>
      </p:sp>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3" name="Shape 193"/>
          <p:cNvSpPr/>
          <p:nvPr>
            <p:ph type="title" idx="4294967295"/>
          </p:nvPr>
        </p:nvSpPr>
        <p:spPr>
          <a:xfrm>
            <a:off x="588782" y="327859"/>
            <a:ext cx="5288355" cy="822259"/>
          </a:xfrm>
          <a:prstGeom prst="rect">
            <a:avLst/>
          </a:prstGeom>
        </p:spPr>
        <p:txBody>
          <a:bodyPr anchor="b"/>
          <a:lstStyle>
            <a:lvl1pPr defTabSz="327152">
              <a:defRPr sz="4480">
                <a:solidFill>
                  <a:schemeClr val="accent1">
                    <a:hueOff val="-372297"/>
                    <a:satOff val="10436"/>
                    <a:lumOff val="13831"/>
                  </a:schemeClr>
                </a:solidFill>
                <a:latin typeface="Helvetica"/>
                <a:ea typeface="Helvetica"/>
                <a:cs typeface="Helvetica"/>
                <a:sym typeface="Helvetica"/>
              </a:defRPr>
            </a:lvl1pPr>
          </a:lstStyle>
          <a:p>
            <a:pPr>
              <a:defRPr>
                <a:effectLst/>
              </a:defRPr>
            </a:pPr>
            <a:r>
              <a:t>Sequence Diagram</a:t>
            </a:r>
          </a:p>
        </p:txBody>
      </p:sp>
      <p:pic>
        <p:nvPicPr>
          <p:cNvPr id="194" name="Untitled.jpg"/>
          <p:cNvPicPr>
            <a:picLocks noChangeAspect="1"/>
          </p:cNvPicPr>
          <p:nvPr/>
        </p:nvPicPr>
        <p:blipFill>
          <a:blip r:embed="rId2">
            <a:extLst/>
          </a:blip>
          <a:stretch>
            <a:fillRect/>
          </a:stretch>
        </p:blipFill>
        <p:spPr>
          <a:xfrm>
            <a:off x="2853578" y="1242893"/>
            <a:ext cx="8227431" cy="8227431"/>
          </a:xfrm>
          <a:prstGeom prst="rect">
            <a:avLst/>
          </a:prstGeom>
          <a:ln w="12700">
            <a:miter lim="400000"/>
          </a:ln>
        </p:spPr>
      </p:pic>
      <p:pic>
        <p:nvPicPr>
          <p:cNvPr id="195" name="images.png"/>
          <p:cNvPicPr>
            <a:picLocks noChangeAspect="1"/>
          </p:cNvPicPr>
          <p:nvPr/>
        </p:nvPicPr>
        <p:blipFill>
          <a:blip r:embed="rId3">
            <a:extLst/>
          </a:blip>
          <a:stretch>
            <a:fillRect/>
          </a:stretch>
        </p:blipFill>
        <p:spPr>
          <a:xfrm>
            <a:off x="11625615" y="169564"/>
            <a:ext cx="1139870" cy="1134804"/>
          </a:xfrm>
          <a:prstGeom prst="rect">
            <a:avLst/>
          </a:prstGeom>
          <a:ln w="12700">
            <a:miter lim="400000"/>
          </a:ln>
        </p:spPr>
      </p:pic>
      <p:sp>
        <p:nvSpPr>
          <p:cNvPr id="196" name="Shape 196"/>
          <p:cNvSpPr/>
          <p:nvPr/>
        </p:nvSpPr>
        <p:spPr>
          <a:xfrm>
            <a:off x="3605184" y="38269"/>
            <a:ext cx="7501459" cy="9112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R="457200" defTabSz="457200">
              <a:lnSpc>
                <a:spcPct val="115000"/>
              </a:lnSpc>
              <a:spcBef>
                <a:spcPts val="1000"/>
              </a:spcBef>
              <a:defRPr b="1" sz="2100">
                <a:solidFill>
                  <a:schemeClr val="accent1">
                    <a:hueOff val="-372297"/>
                    <a:satOff val="10436"/>
                    <a:lumOff val="13831"/>
                  </a:schemeClr>
                </a:solidFill>
                <a:latin typeface="Helvetica"/>
                <a:ea typeface="Helvetica"/>
                <a:cs typeface="Helvetica"/>
                <a:sym typeface="Helvetica"/>
              </a:defRPr>
            </a:lvl1pPr>
          </a:lstStyle>
          <a:p>
            <a:pPr>
              <a:defRPr>
                <a:effectLst/>
              </a:defRPr>
            </a:pPr>
            <a:r>
              <a:t>COGNITIVE APPREHENSIVE DEVICE</a:t>
            </a:r>
          </a:p>
        </p:txBody>
      </p:sp>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8" name="Shape 198"/>
          <p:cNvSpPr/>
          <p:nvPr>
            <p:ph type="title" idx="4294967295"/>
          </p:nvPr>
        </p:nvSpPr>
        <p:spPr>
          <a:xfrm>
            <a:off x="117883" y="664836"/>
            <a:ext cx="7906406" cy="1120819"/>
          </a:xfrm>
          <a:prstGeom prst="rect">
            <a:avLst/>
          </a:prstGeom>
        </p:spPr>
        <p:txBody>
          <a:bodyPr/>
          <a:lstStyle>
            <a:lvl1pPr defTabSz="257047">
              <a:defRPr sz="3520">
                <a:solidFill>
                  <a:schemeClr val="accent1">
                    <a:hueOff val="-372297"/>
                    <a:satOff val="10436"/>
                    <a:lumOff val="13831"/>
                  </a:schemeClr>
                </a:solidFill>
                <a:latin typeface="Helvetica"/>
                <a:ea typeface="Helvetica"/>
                <a:cs typeface="Helvetica"/>
                <a:sym typeface="Helvetica"/>
              </a:defRPr>
            </a:lvl1pPr>
          </a:lstStyle>
          <a:p>
            <a:pPr>
              <a:defRPr>
                <a:effectLst/>
              </a:defRPr>
            </a:pPr>
            <a:r>
              <a:t>HARDWARE AND SOFTWARE USED</a:t>
            </a:r>
          </a:p>
        </p:txBody>
      </p:sp>
      <p:sp>
        <p:nvSpPr>
          <p:cNvPr id="199" name="Shape 199"/>
          <p:cNvSpPr/>
          <p:nvPr>
            <p:ph type="body" sz="half" idx="4294967295"/>
          </p:nvPr>
        </p:nvSpPr>
        <p:spPr>
          <a:xfrm>
            <a:off x="358915" y="1883097"/>
            <a:ext cx="5912789" cy="5987406"/>
          </a:xfrm>
          <a:prstGeom prst="rect">
            <a:avLst/>
          </a:prstGeom>
        </p:spPr>
        <p:txBody>
          <a:bodyPr anchor="t"/>
          <a:lstStyle/>
          <a:p>
            <a:pPr marL="347472" marR="347472" indent="-173736" defTabSz="347472">
              <a:lnSpc>
                <a:spcPct val="115000"/>
              </a:lnSpc>
              <a:spcBef>
                <a:spcPts val="700"/>
              </a:spcBef>
              <a:buSzTx/>
              <a:buNone/>
              <a:defRPr sz="2736">
                <a:solidFill>
                  <a:schemeClr val="accent1">
                    <a:hueOff val="-372297"/>
                    <a:satOff val="10436"/>
                    <a:lumOff val="13831"/>
                  </a:schemeClr>
                </a:solidFill>
                <a:effectLst/>
                <a:latin typeface="Calibri"/>
                <a:ea typeface="Calibri"/>
                <a:cs typeface="Calibri"/>
                <a:sym typeface="Calibri"/>
              </a:defRPr>
            </a:pPr>
            <a:r>
              <a:rPr>
                <a:latin typeface="Symbol"/>
                <a:ea typeface="Symbol"/>
                <a:cs typeface="Symbol"/>
                <a:sym typeface="Symbol"/>
              </a:rPr>
              <a:t>•	</a:t>
            </a:r>
            <a:r>
              <a:rPr b="1">
                <a:latin typeface="Helvetica"/>
                <a:ea typeface="Helvetica"/>
                <a:cs typeface="Helvetica"/>
                <a:sym typeface="Helvetica"/>
              </a:rPr>
              <a:t>HARDWARE</a:t>
            </a:r>
            <a:endParaRPr>
              <a:solidFill>
                <a:srgbClr val="FFFFFF"/>
              </a:solidFill>
              <a:latin typeface="Helvetica"/>
              <a:ea typeface="Helvetica"/>
              <a:cs typeface="Helvetica"/>
              <a:sym typeface="Helvetica"/>
            </a:endParaRPr>
          </a:p>
          <a:p>
            <a:pPr marL="443078" marR="347472" indent="-100432" defTabSz="347472">
              <a:lnSpc>
                <a:spcPct val="115000"/>
              </a:lnSpc>
              <a:spcBef>
                <a:spcPts val="700"/>
              </a:spcBef>
              <a:defRPr sz="2508">
                <a:solidFill>
                  <a:srgbClr val="FFFFFF"/>
                </a:solidFill>
                <a:effectLst/>
                <a:latin typeface="Helvetica"/>
                <a:ea typeface="Helvetica"/>
                <a:cs typeface="Helvetica"/>
                <a:sym typeface="Helvetica"/>
              </a:defRPr>
            </a:pPr>
            <a:r>
              <a:t>Atmel AT8052 MicroController</a:t>
            </a:r>
          </a:p>
          <a:p>
            <a:pPr marL="443078" marR="347472" indent="-100432" defTabSz="347472">
              <a:lnSpc>
                <a:spcPct val="115000"/>
              </a:lnSpc>
              <a:spcBef>
                <a:spcPts val="700"/>
              </a:spcBef>
              <a:defRPr sz="2508">
                <a:solidFill>
                  <a:srgbClr val="FFFFFF"/>
                </a:solidFill>
                <a:effectLst/>
                <a:latin typeface="Helvetica"/>
                <a:ea typeface="Helvetica"/>
                <a:cs typeface="Helvetica"/>
                <a:sym typeface="Helvetica"/>
              </a:defRPr>
            </a:pPr>
            <a:r>
              <a:t>3-Axis Accelerometer</a:t>
            </a:r>
          </a:p>
          <a:p>
            <a:pPr marL="443078" marR="347472" indent="-100432" defTabSz="347472">
              <a:lnSpc>
                <a:spcPct val="115000"/>
              </a:lnSpc>
              <a:spcBef>
                <a:spcPts val="700"/>
              </a:spcBef>
              <a:defRPr sz="2508">
                <a:solidFill>
                  <a:srgbClr val="FFFFFF"/>
                </a:solidFill>
                <a:effectLst/>
                <a:latin typeface="Helvetica"/>
                <a:ea typeface="Helvetica"/>
                <a:cs typeface="Helvetica"/>
                <a:sym typeface="Helvetica"/>
              </a:defRPr>
            </a:pPr>
            <a:r>
              <a:t>BLE(Bluetooth Low Energy)</a:t>
            </a:r>
          </a:p>
          <a:p>
            <a:pPr marL="443078" marR="347472" indent="-100432" defTabSz="347472">
              <a:lnSpc>
                <a:spcPct val="115000"/>
              </a:lnSpc>
              <a:spcBef>
                <a:spcPts val="700"/>
              </a:spcBef>
              <a:defRPr sz="2508">
                <a:solidFill>
                  <a:srgbClr val="FFFFFF"/>
                </a:solidFill>
                <a:effectLst/>
                <a:latin typeface="Helvetica"/>
                <a:ea typeface="Helvetica"/>
                <a:cs typeface="Helvetica"/>
                <a:sym typeface="Helvetica"/>
              </a:defRPr>
            </a:pPr>
            <a:r>
              <a:t>Handheld Device</a:t>
            </a:r>
          </a:p>
          <a:p>
            <a:pPr marL="443078" marR="347472" indent="-100432" defTabSz="347472">
              <a:lnSpc>
                <a:spcPct val="115000"/>
              </a:lnSpc>
              <a:spcBef>
                <a:spcPts val="700"/>
              </a:spcBef>
              <a:defRPr sz="2508">
                <a:solidFill>
                  <a:srgbClr val="FFFFFF"/>
                </a:solidFill>
                <a:effectLst/>
                <a:latin typeface="Helvetica"/>
                <a:ea typeface="Helvetica"/>
                <a:cs typeface="Helvetica"/>
                <a:sym typeface="Helvetica"/>
              </a:defRPr>
            </a:pPr>
            <a:r>
              <a:t>Batteries</a:t>
            </a:r>
          </a:p>
          <a:p>
            <a:pPr marL="274168" marR="347472" indent="-100432" defTabSz="347472">
              <a:lnSpc>
                <a:spcPct val="115000"/>
              </a:lnSpc>
              <a:spcBef>
                <a:spcPts val="700"/>
              </a:spcBef>
              <a:defRPr sz="2736">
                <a:solidFill>
                  <a:srgbClr val="000000"/>
                </a:solidFill>
                <a:effectLst/>
                <a:latin typeface="Helvetica"/>
                <a:ea typeface="Helvetica"/>
                <a:cs typeface="Helvetica"/>
                <a:sym typeface="Helvetica"/>
              </a:defRPr>
            </a:pPr>
            <a:r>
              <a:rPr>
                <a:solidFill>
                  <a:schemeClr val="accent1">
                    <a:hueOff val="-372297"/>
                    <a:satOff val="10436"/>
                    <a:lumOff val="13831"/>
                  </a:schemeClr>
                </a:solidFill>
              </a:rPr>
              <a:t>•</a:t>
            </a:r>
            <a:r>
              <a:rPr b="1">
                <a:solidFill>
                  <a:schemeClr val="accent1">
                    <a:hueOff val="-372297"/>
                    <a:satOff val="10436"/>
                    <a:lumOff val="13831"/>
                  </a:schemeClr>
                </a:solidFill>
              </a:rPr>
              <a:t>	SOFTWARE </a:t>
            </a:r>
            <a:endParaRPr>
              <a:solidFill>
                <a:srgbClr val="FFFFFF"/>
              </a:solidFill>
            </a:endParaRPr>
          </a:p>
          <a:p>
            <a:pPr marL="443078" marR="347472" indent="-100432" defTabSz="347472">
              <a:lnSpc>
                <a:spcPct val="115000"/>
              </a:lnSpc>
              <a:spcBef>
                <a:spcPts val="700"/>
              </a:spcBef>
              <a:defRPr sz="2508">
                <a:solidFill>
                  <a:srgbClr val="FFFFFF"/>
                </a:solidFill>
                <a:effectLst/>
                <a:latin typeface="Helvetica"/>
                <a:ea typeface="Helvetica"/>
                <a:cs typeface="Helvetica"/>
                <a:sym typeface="Helvetica"/>
              </a:defRPr>
            </a:pPr>
            <a:r>
              <a:t>Keil C166 Development Tools</a:t>
            </a:r>
          </a:p>
          <a:p>
            <a:pPr marL="443078" marR="347472" indent="-100432" defTabSz="347472">
              <a:lnSpc>
                <a:spcPct val="115000"/>
              </a:lnSpc>
              <a:spcBef>
                <a:spcPts val="700"/>
              </a:spcBef>
              <a:defRPr sz="2508">
                <a:solidFill>
                  <a:srgbClr val="FFFFFF"/>
                </a:solidFill>
                <a:effectLst/>
                <a:latin typeface="Helvetica"/>
                <a:ea typeface="Helvetica"/>
                <a:cs typeface="Helvetica"/>
                <a:sym typeface="Helvetica"/>
              </a:defRPr>
            </a:pPr>
            <a:r>
              <a:t>Willar Programmer(to dump code)</a:t>
            </a:r>
          </a:p>
          <a:p>
            <a:pPr marL="443078" marR="347472" indent="-100432" defTabSz="347472">
              <a:lnSpc>
                <a:spcPct val="115000"/>
              </a:lnSpc>
              <a:spcBef>
                <a:spcPts val="700"/>
              </a:spcBef>
              <a:defRPr sz="2508">
                <a:solidFill>
                  <a:srgbClr val="FFFFFF"/>
                </a:solidFill>
                <a:effectLst/>
                <a:latin typeface="Helvetica"/>
                <a:ea typeface="Helvetica"/>
                <a:cs typeface="Helvetica"/>
                <a:sym typeface="Helvetica"/>
              </a:defRPr>
            </a:pPr>
            <a:r>
              <a:t>32 bit Operating System</a:t>
            </a:r>
          </a:p>
          <a:p>
            <a:pPr marL="443078" marR="347472" indent="-100432" defTabSz="347472">
              <a:lnSpc>
                <a:spcPct val="115000"/>
              </a:lnSpc>
              <a:spcBef>
                <a:spcPts val="700"/>
              </a:spcBef>
              <a:defRPr sz="2508">
                <a:solidFill>
                  <a:srgbClr val="FFFFFF"/>
                </a:solidFill>
                <a:effectLst/>
                <a:latin typeface="Helvetica"/>
                <a:ea typeface="Helvetica"/>
                <a:cs typeface="Helvetica"/>
                <a:sym typeface="Helvetica"/>
              </a:defRPr>
            </a:pPr>
            <a:r>
              <a:t>Android Studio</a:t>
            </a:r>
          </a:p>
        </p:txBody>
      </p:sp>
      <p:pic>
        <p:nvPicPr>
          <p:cNvPr id="200" name="Untitled 3.jpg"/>
          <p:cNvPicPr>
            <a:picLocks noChangeAspect="1"/>
          </p:cNvPicPr>
          <p:nvPr/>
        </p:nvPicPr>
        <p:blipFill>
          <a:blip r:embed="rId2">
            <a:extLst/>
          </a:blip>
          <a:stretch>
            <a:fillRect/>
          </a:stretch>
        </p:blipFill>
        <p:spPr>
          <a:xfrm>
            <a:off x="6381829" y="1901112"/>
            <a:ext cx="4757650" cy="4757650"/>
          </a:xfrm>
          <a:prstGeom prst="rect">
            <a:avLst/>
          </a:prstGeom>
          <a:ln w="12700">
            <a:miter lim="400000"/>
          </a:ln>
        </p:spPr>
      </p:pic>
      <p:pic>
        <p:nvPicPr>
          <p:cNvPr id="201" name="keil-arm.png"/>
          <p:cNvPicPr>
            <a:picLocks noChangeAspect="1"/>
          </p:cNvPicPr>
          <p:nvPr/>
        </p:nvPicPr>
        <p:blipFill>
          <a:blip r:embed="rId3">
            <a:extLst/>
          </a:blip>
          <a:stretch>
            <a:fillRect/>
          </a:stretch>
        </p:blipFill>
        <p:spPr>
          <a:xfrm>
            <a:off x="4397776" y="6774219"/>
            <a:ext cx="3962673" cy="2875469"/>
          </a:xfrm>
          <a:prstGeom prst="rect">
            <a:avLst/>
          </a:prstGeom>
          <a:ln w="12700">
            <a:miter lim="400000"/>
          </a:ln>
        </p:spPr>
      </p:pic>
      <p:pic>
        <p:nvPicPr>
          <p:cNvPr id="202" name="g7_thumb.png"/>
          <p:cNvPicPr>
            <a:picLocks noChangeAspect="1"/>
          </p:cNvPicPr>
          <p:nvPr/>
        </p:nvPicPr>
        <p:blipFill>
          <a:blip r:embed="rId4">
            <a:extLst/>
          </a:blip>
          <a:stretch>
            <a:fillRect/>
          </a:stretch>
        </p:blipFill>
        <p:spPr>
          <a:xfrm>
            <a:off x="8388587" y="6774219"/>
            <a:ext cx="4482960" cy="2875469"/>
          </a:xfrm>
          <a:prstGeom prst="rect">
            <a:avLst/>
          </a:prstGeom>
          <a:ln w="12700">
            <a:miter lim="400000"/>
          </a:ln>
        </p:spPr>
      </p:pic>
      <p:pic>
        <p:nvPicPr>
          <p:cNvPr id="203" name="images.png"/>
          <p:cNvPicPr>
            <a:picLocks noChangeAspect="1"/>
          </p:cNvPicPr>
          <p:nvPr/>
        </p:nvPicPr>
        <p:blipFill>
          <a:blip r:embed="rId5">
            <a:extLst/>
          </a:blip>
          <a:stretch>
            <a:fillRect/>
          </a:stretch>
        </p:blipFill>
        <p:spPr>
          <a:xfrm>
            <a:off x="11625615" y="169564"/>
            <a:ext cx="1139870" cy="1134804"/>
          </a:xfrm>
          <a:prstGeom prst="rect">
            <a:avLst/>
          </a:prstGeom>
          <a:ln w="12700">
            <a:miter lim="400000"/>
          </a:ln>
        </p:spPr>
      </p:pic>
      <p:sp>
        <p:nvSpPr>
          <p:cNvPr id="204" name="Shape 204"/>
          <p:cNvSpPr/>
          <p:nvPr/>
        </p:nvSpPr>
        <p:spPr>
          <a:xfrm>
            <a:off x="3605184" y="38269"/>
            <a:ext cx="7501459" cy="9112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R="457200" defTabSz="457200">
              <a:lnSpc>
                <a:spcPct val="115000"/>
              </a:lnSpc>
              <a:spcBef>
                <a:spcPts val="1000"/>
              </a:spcBef>
              <a:defRPr b="1" sz="2100">
                <a:solidFill>
                  <a:schemeClr val="accent1">
                    <a:hueOff val="-372297"/>
                    <a:satOff val="10436"/>
                    <a:lumOff val="13831"/>
                  </a:schemeClr>
                </a:solidFill>
                <a:latin typeface="Helvetica"/>
                <a:ea typeface="Helvetica"/>
                <a:cs typeface="Helvetica"/>
                <a:sym typeface="Helvetica"/>
              </a:defRPr>
            </a:lvl1pPr>
          </a:lstStyle>
          <a:p>
            <a:pPr>
              <a:defRPr>
                <a:effectLst/>
              </a:defRPr>
            </a:pPr>
            <a:r>
              <a:t>COGNITIVE APPREHENSIVE DEVICE</a:t>
            </a:r>
          </a:p>
        </p:txBody>
      </p:sp>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6" name="Shape 206"/>
          <p:cNvSpPr/>
          <p:nvPr>
            <p:ph type="title" idx="4294967295"/>
          </p:nvPr>
        </p:nvSpPr>
        <p:spPr>
          <a:xfrm>
            <a:off x="488937" y="415224"/>
            <a:ext cx="5454259" cy="995729"/>
          </a:xfrm>
          <a:prstGeom prst="rect">
            <a:avLst/>
          </a:prstGeom>
        </p:spPr>
        <p:txBody>
          <a:bodyPr anchor="b"/>
          <a:lstStyle>
            <a:lvl1pPr defTabSz="426466">
              <a:defRPr sz="5840">
                <a:solidFill>
                  <a:schemeClr val="accent1">
                    <a:hueOff val="-372297"/>
                    <a:satOff val="10436"/>
                    <a:lumOff val="13831"/>
                  </a:schemeClr>
                </a:solidFill>
                <a:latin typeface="Helvetica"/>
                <a:ea typeface="Helvetica"/>
                <a:cs typeface="Helvetica"/>
                <a:sym typeface="Helvetica"/>
              </a:defRPr>
            </a:lvl1pPr>
          </a:lstStyle>
          <a:p>
            <a:pPr>
              <a:defRPr>
                <a:effectLst/>
              </a:defRPr>
            </a:pPr>
            <a:r>
              <a:t>ATMEL AT8051</a:t>
            </a:r>
          </a:p>
        </p:txBody>
      </p:sp>
      <p:pic>
        <p:nvPicPr>
          <p:cNvPr id="207" name="Screen Shot 2016-03-30 at 3.22.55 PM.png"/>
          <p:cNvPicPr>
            <a:picLocks noChangeAspect="1"/>
          </p:cNvPicPr>
          <p:nvPr/>
        </p:nvPicPr>
        <p:blipFill>
          <a:blip r:embed="rId2">
            <a:extLst/>
          </a:blip>
          <a:stretch>
            <a:fillRect/>
          </a:stretch>
        </p:blipFill>
        <p:spPr>
          <a:xfrm>
            <a:off x="88968" y="2817831"/>
            <a:ext cx="6584944" cy="5480998"/>
          </a:xfrm>
          <a:prstGeom prst="rect">
            <a:avLst/>
          </a:prstGeom>
          <a:ln w="12700">
            <a:miter lim="400000"/>
          </a:ln>
        </p:spPr>
      </p:pic>
      <p:sp>
        <p:nvSpPr>
          <p:cNvPr id="208" name="Shape 208"/>
          <p:cNvSpPr/>
          <p:nvPr/>
        </p:nvSpPr>
        <p:spPr>
          <a:xfrm>
            <a:off x="6886698" y="2714161"/>
            <a:ext cx="5810834" cy="592279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2200"/>
            </a:pPr>
            <a:r>
              <a:t>• Easy to connect to PC or other embedded hardware through the RS232 port.</a:t>
            </a:r>
          </a:p>
          <a:p>
            <a:pPr>
              <a:defRPr sz="2200"/>
            </a:pPr>
          </a:p>
          <a:p>
            <a:pPr>
              <a:defRPr sz="2200"/>
            </a:pPr>
            <a:r>
              <a:t>• ULN2803 interfacing available to run motors.</a:t>
            </a:r>
          </a:p>
          <a:p>
            <a:pPr>
              <a:defRPr sz="2200"/>
            </a:pPr>
          </a:p>
          <a:p>
            <a:pPr>
              <a:defRPr sz="2200"/>
            </a:pPr>
            <a:r>
              <a:t>• I2c based ADC8591 gives accurate output.</a:t>
            </a:r>
          </a:p>
          <a:p>
            <a:pPr>
              <a:defRPr sz="2200"/>
            </a:pPr>
          </a:p>
          <a:p>
            <a:pPr>
              <a:defRPr sz="2200"/>
            </a:pPr>
            <a:r>
              <a:t>• Extended ports allow any device to be interfaced with this board.</a:t>
            </a:r>
          </a:p>
          <a:p>
            <a:pPr>
              <a:defRPr sz="2200"/>
            </a:pPr>
          </a:p>
          <a:p>
            <a:pPr>
              <a:defRPr sz="2200"/>
            </a:pPr>
            <a:r>
              <a:t>• On board dual power supply covers the requirements of almost all devices.</a:t>
            </a:r>
          </a:p>
          <a:p>
            <a:pPr>
              <a:defRPr sz="2200"/>
            </a:pPr>
          </a:p>
          <a:p>
            <a:pPr>
              <a:defRPr sz="2200"/>
            </a:pPr>
            <a:r>
              <a:t>• On board Quartz Crystal 0f 11.0592 available.</a:t>
            </a:r>
          </a:p>
        </p:txBody>
      </p:sp>
      <p:pic>
        <p:nvPicPr>
          <p:cNvPr id="209" name="images.png"/>
          <p:cNvPicPr>
            <a:picLocks noChangeAspect="1"/>
          </p:cNvPicPr>
          <p:nvPr/>
        </p:nvPicPr>
        <p:blipFill>
          <a:blip r:embed="rId3">
            <a:extLst/>
          </a:blip>
          <a:stretch>
            <a:fillRect/>
          </a:stretch>
        </p:blipFill>
        <p:spPr>
          <a:xfrm>
            <a:off x="11625615" y="169564"/>
            <a:ext cx="1139870" cy="1134804"/>
          </a:xfrm>
          <a:prstGeom prst="rect">
            <a:avLst/>
          </a:prstGeom>
          <a:ln w="12700">
            <a:miter lim="400000"/>
          </a:ln>
        </p:spPr>
      </p:pic>
      <p:sp>
        <p:nvSpPr>
          <p:cNvPr id="210" name="Shape 210"/>
          <p:cNvSpPr/>
          <p:nvPr/>
        </p:nvSpPr>
        <p:spPr>
          <a:xfrm>
            <a:off x="3605184" y="38269"/>
            <a:ext cx="7501459" cy="9112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R="457200" defTabSz="457200">
              <a:lnSpc>
                <a:spcPct val="115000"/>
              </a:lnSpc>
              <a:spcBef>
                <a:spcPts val="1000"/>
              </a:spcBef>
              <a:defRPr b="1" sz="2100">
                <a:solidFill>
                  <a:schemeClr val="accent1">
                    <a:hueOff val="-372297"/>
                    <a:satOff val="10436"/>
                    <a:lumOff val="13831"/>
                  </a:schemeClr>
                </a:solidFill>
                <a:latin typeface="Helvetica"/>
                <a:ea typeface="Helvetica"/>
                <a:cs typeface="Helvetica"/>
                <a:sym typeface="Helvetica"/>
              </a:defRPr>
            </a:lvl1pPr>
          </a:lstStyle>
          <a:p>
            <a:pPr>
              <a:defRPr>
                <a:effectLst/>
              </a:defRPr>
            </a:pPr>
            <a:r>
              <a:t>COGNITIVE APPREHENSIVE DEVICE</a:t>
            </a:r>
          </a:p>
        </p:txBody>
      </p:sp>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2" name="Shape 212"/>
          <p:cNvSpPr/>
          <p:nvPr>
            <p:ph type="title" idx="4294967295"/>
          </p:nvPr>
        </p:nvSpPr>
        <p:spPr>
          <a:xfrm>
            <a:off x="488937" y="415224"/>
            <a:ext cx="5454259" cy="995729"/>
          </a:xfrm>
          <a:prstGeom prst="rect">
            <a:avLst/>
          </a:prstGeom>
        </p:spPr>
        <p:txBody>
          <a:bodyPr anchor="b"/>
          <a:lstStyle>
            <a:lvl1pPr defTabSz="332993">
              <a:defRPr sz="4560">
                <a:solidFill>
                  <a:schemeClr val="accent1">
                    <a:hueOff val="-372297"/>
                    <a:satOff val="10436"/>
                    <a:lumOff val="13831"/>
                  </a:schemeClr>
                </a:solidFill>
                <a:latin typeface="Helvetica"/>
                <a:ea typeface="Helvetica"/>
                <a:cs typeface="Helvetica"/>
                <a:sym typeface="Helvetica"/>
              </a:defRPr>
            </a:lvl1pPr>
          </a:lstStyle>
          <a:p>
            <a:pPr>
              <a:defRPr>
                <a:effectLst/>
              </a:defRPr>
            </a:pPr>
            <a:r>
              <a:t>ACCELEROMETER</a:t>
            </a:r>
          </a:p>
        </p:txBody>
      </p:sp>
      <p:pic>
        <p:nvPicPr>
          <p:cNvPr id="213" name="Screen Shot 2016-03-30 at 3.37.23 PM.png"/>
          <p:cNvPicPr>
            <a:picLocks noChangeAspect="1"/>
          </p:cNvPicPr>
          <p:nvPr/>
        </p:nvPicPr>
        <p:blipFill>
          <a:blip r:embed="rId2">
            <a:extLst/>
          </a:blip>
          <a:stretch>
            <a:fillRect/>
          </a:stretch>
        </p:blipFill>
        <p:spPr>
          <a:xfrm>
            <a:off x="2171023" y="1627479"/>
            <a:ext cx="7751730" cy="4077583"/>
          </a:xfrm>
          <a:prstGeom prst="rect">
            <a:avLst/>
          </a:prstGeom>
          <a:ln w="12700">
            <a:miter lim="400000"/>
          </a:ln>
        </p:spPr>
      </p:pic>
      <p:sp>
        <p:nvSpPr>
          <p:cNvPr id="214" name="Shape 214"/>
          <p:cNvSpPr/>
          <p:nvPr/>
        </p:nvSpPr>
        <p:spPr>
          <a:xfrm>
            <a:off x="1844697" y="6208642"/>
            <a:ext cx="12235870" cy="37757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2400"/>
            </a:pPr>
            <a:r>
              <a:t>1. X: X Axis (analog output).        4. ST</a:t>
            </a:r>
          </a:p>
          <a:p>
            <a:pPr algn="just">
              <a:defRPr sz="2400"/>
            </a:pPr>
          </a:p>
          <a:p>
            <a:pPr algn="just">
              <a:defRPr sz="2400"/>
            </a:pPr>
          </a:p>
          <a:p>
            <a:pPr algn="just">
              <a:defRPr sz="2400"/>
            </a:pPr>
            <a:r>
              <a:t>2. Y: Y Axis (analog output)         5. VCC: 3.3V-5.5V power supply</a:t>
            </a:r>
          </a:p>
          <a:p>
            <a:pPr algn="just">
              <a:defRPr sz="2400"/>
            </a:pPr>
          </a:p>
          <a:p>
            <a:pPr algn="just">
              <a:defRPr sz="2400"/>
            </a:pPr>
          </a:p>
          <a:p>
            <a:pPr algn="just">
              <a:defRPr sz="2400"/>
            </a:pPr>
            <a:r>
              <a:t> 3. Z: Z Axis (analog output).      6.GND: Power Ground.</a:t>
            </a:r>
          </a:p>
          <a:p>
            <a:pPr>
              <a:defRPr sz="2400"/>
            </a:pPr>
          </a:p>
          <a:p>
            <a:pPr>
              <a:defRPr sz="2400"/>
            </a:pPr>
          </a:p>
        </p:txBody>
      </p:sp>
      <p:pic>
        <p:nvPicPr>
          <p:cNvPr id="215" name="images.png"/>
          <p:cNvPicPr>
            <a:picLocks noChangeAspect="1"/>
          </p:cNvPicPr>
          <p:nvPr/>
        </p:nvPicPr>
        <p:blipFill>
          <a:blip r:embed="rId3">
            <a:extLst/>
          </a:blip>
          <a:stretch>
            <a:fillRect/>
          </a:stretch>
        </p:blipFill>
        <p:spPr>
          <a:xfrm>
            <a:off x="11625615" y="169564"/>
            <a:ext cx="1139870" cy="1134804"/>
          </a:xfrm>
          <a:prstGeom prst="rect">
            <a:avLst/>
          </a:prstGeom>
          <a:ln w="12700">
            <a:miter lim="400000"/>
          </a:ln>
        </p:spPr>
      </p:pic>
      <p:sp>
        <p:nvSpPr>
          <p:cNvPr id="216" name="Shape 216"/>
          <p:cNvSpPr/>
          <p:nvPr/>
        </p:nvSpPr>
        <p:spPr>
          <a:xfrm>
            <a:off x="3605184" y="38269"/>
            <a:ext cx="7501459" cy="9112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R="457200" defTabSz="457200">
              <a:lnSpc>
                <a:spcPct val="115000"/>
              </a:lnSpc>
              <a:spcBef>
                <a:spcPts val="1000"/>
              </a:spcBef>
              <a:defRPr b="1" sz="2100">
                <a:solidFill>
                  <a:schemeClr val="accent1">
                    <a:hueOff val="-372297"/>
                    <a:satOff val="10436"/>
                    <a:lumOff val="13831"/>
                  </a:schemeClr>
                </a:solidFill>
                <a:latin typeface="Helvetica"/>
                <a:ea typeface="Helvetica"/>
                <a:cs typeface="Helvetica"/>
                <a:sym typeface="Helvetica"/>
              </a:defRPr>
            </a:lvl1pPr>
          </a:lstStyle>
          <a:p>
            <a:pPr>
              <a:defRPr>
                <a:effectLst/>
              </a:defRPr>
            </a:pPr>
            <a:r>
              <a:t>COGNITIVE APPREHENSIVE DEVICE</a:t>
            </a:r>
          </a:p>
        </p:txBody>
      </p:sp>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8" name="Shape 218"/>
          <p:cNvSpPr/>
          <p:nvPr>
            <p:ph type="title" idx="4294967295"/>
          </p:nvPr>
        </p:nvSpPr>
        <p:spPr>
          <a:xfrm>
            <a:off x="488937" y="415224"/>
            <a:ext cx="6719335" cy="995729"/>
          </a:xfrm>
          <a:prstGeom prst="rect">
            <a:avLst/>
          </a:prstGeom>
        </p:spPr>
        <p:txBody>
          <a:bodyPr anchor="b"/>
          <a:lstStyle>
            <a:lvl1pPr defTabSz="356362">
              <a:defRPr sz="4880">
                <a:solidFill>
                  <a:schemeClr val="accent1">
                    <a:hueOff val="-372297"/>
                    <a:satOff val="10436"/>
                    <a:lumOff val="13831"/>
                  </a:schemeClr>
                </a:solidFill>
                <a:latin typeface="Helvetica"/>
                <a:ea typeface="Helvetica"/>
                <a:cs typeface="Helvetica"/>
                <a:sym typeface="Helvetica"/>
              </a:defRPr>
            </a:lvl1pPr>
          </a:lstStyle>
          <a:p>
            <a:pPr>
              <a:defRPr>
                <a:effectLst/>
              </a:defRPr>
            </a:pPr>
            <a:r>
              <a:t>Bluetooth Low Energy</a:t>
            </a:r>
          </a:p>
        </p:txBody>
      </p:sp>
      <p:pic>
        <p:nvPicPr>
          <p:cNvPr id="219" name="Screen Shot 2016-03-30 at 3.18.48 PM.png"/>
          <p:cNvPicPr>
            <a:picLocks noChangeAspect="1"/>
          </p:cNvPicPr>
          <p:nvPr/>
        </p:nvPicPr>
        <p:blipFill>
          <a:blip r:embed="rId2">
            <a:extLst/>
          </a:blip>
          <a:stretch>
            <a:fillRect/>
          </a:stretch>
        </p:blipFill>
        <p:spPr>
          <a:xfrm>
            <a:off x="2896149" y="1630553"/>
            <a:ext cx="7595674" cy="4361738"/>
          </a:xfrm>
          <a:prstGeom prst="rect">
            <a:avLst/>
          </a:prstGeom>
          <a:ln w="12700">
            <a:miter lim="400000"/>
          </a:ln>
        </p:spPr>
      </p:pic>
      <p:sp>
        <p:nvSpPr>
          <p:cNvPr id="220" name="Shape 220"/>
          <p:cNvSpPr/>
          <p:nvPr>
            <p:ph type="body" sz="half" idx="4294967295"/>
          </p:nvPr>
        </p:nvSpPr>
        <p:spPr>
          <a:xfrm>
            <a:off x="957984" y="6401059"/>
            <a:ext cx="10846240" cy="2655960"/>
          </a:xfrm>
          <a:prstGeom prst="rect">
            <a:avLst/>
          </a:prstGeom>
        </p:spPr>
        <p:txBody>
          <a:bodyPr anchor="t"/>
          <a:lstStyle/>
          <a:p>
            <a:pPr marL="103716" indent="-103716" defTabSz="182880">
              <a:spcBef>
                <a:spcPts val="0"/>
              </a:spcBef>
              <a:defRPr sz="1520">
                <a:solidFill>
                  <a:srgbClr val="FFFFFF"/>
                </a:solidFill>
                <a:effectLst/>
                <a:latin typeface="Helvetica"/>
                <a:ea typeface="Helvetica"/>
                <a:cs typeface="Helvetica"/>
                <a:sym typeface="Helvetica"/>
              </a:defRPr>
            </a:pPr>
            <a:r>
              <a:t>1. STATE: You can connect an external LED to indicate the Bluetooth state. </a:t>
            </a:r>
          </a:p>
          <a:p>
            <a:pPr marL="103716" indent="-103716" defTabSz="182880">
              <a:spcBef>
                <a:spcPts val="0"/>
              </a:spcBef>
              <a:defRPr sz="1520">
                <a:solidFill>
                  <a:srgbClr val="FFFFFF"/>
                </a:solidFill>
                <a:effectLst/>
                <a:latin typeface="Helvetica"/>
                <a:ea typeface="Helvetica"/>
                <a:cs typeface="Helvetica"/>
                <a:sym typeface="Helvetica"/>
              </a:defRPr>
            </a:pPr>
          </a:p>
          <a:p>
            <a:pPr marL="103716" indent="-103716" defTabSz="182880">
              <a:spcBef>
                <a:spcPts val="0"/>
              </a:spcBef>
              <a:defRPr sz="1520">
                <a:solidFill>
                  <a:srgbClr val="FFFFFF"/>
                </a:solidFill>
                <a:effectLst/>
                <a:latin typeface="Helvetica"/>
                <a:ea typeface="Helvetica"/>
                <a:cs typeface="Helvetica"/>
                <a:sym typeface="Helvetica"/>
              </a:defRPr>
            </a:pPr>
            <a:r>
              <a:t>2. RXD : Receive data</a:t>
            </a:r>
          </a:p>
          <a:p>
            <a:pPr marL="103716" indent="-103716" defTabSz="182880">
              <a:spcBef>
                <a:spcPts val="0"/>
              </a:spcBef>
              <a:defRPr sz="1520">
                <a:solidFill>
                  <a:srgbClr val="FFFFFF"/>
                </a:solidFill>
                <a:effectLst/>
                <a:latin typeface="Helvetica"/>
                <a:ea typeface="Helvetica"/>
                <a:cs typeface="Helvetica"/>
                <a:sym typeface="Helvetica"/>
              </a:defRPr>
            </a:pPr>
          </a:p>
          <a:p>
            <a:pPr marL="103716" indent="-103716" defTabSz="182880">
              <a:spcBef>
                <a:spcPts val="0"/>
              </a:spcBef>
              <a:defRPr sz="1520">
                <a:solidFill>
                  <a:srgbClr val="FFFFFF"/>
                </a:solidFill>
                <a:effectLst/>
                <a:latin typeface="Helvetica"/>
                <a:ea typeface="Helvetica"/>
                <a:cs typeface="Helvetica"/>
                <a:sym typeface="Helvetica"/>
              </a:defRPr>
            </a:pPr>
            <a:r>
              <a:t>3. TXD : Send data</a:t>
            </a:r>
          </a:p>
          <a:p>
            <a:pPr marL="103716" indent="-103716" defTabSz="182880">
              <a:spcBef>
                <a:spcPts val="0"/>
              </a:spcBef>
              <a:defRPr sz="1520">
                <a:solidFill>
                  <a:srgbClr val="FFFFFF"/>
                </a:solidFill>
                <a:effectLst/>
                <a:latin typeface="Helvetica"/>
                <a:ea typeface="Helvetica"/>
                <a:cs typeface="Helvetica"/>
                <a:sym typeface="Helvetica"/>
              </a:defRPr>
            </a:pPr>
          </a:p>
          <a:p>
            <a:pPr marL="103716" indent="-103716" defTabSz="182880">
              <a:spcBef>
                <a:spcPts val="0"/>
              </a:spcBef>
              <a:defRPr sz="1520">
                <a:solidFill>
                  <a:srgbClr val="FFFFFF"/>
                </a:solidFill>
                <a:effectLst/>
                <a:latin typeface="Helvetica"/>
                <a:ea typeface="Helvetica"/>
                <a:cs typeface="Helvetica"/>
                <a:sym typeface="Helvetica"/>
              </a:defRPr>
            </a:pPr>
            <a:r>
              <a:t>4. GND : Power ground</a:t>
            </a:r>
          </a:p>
          <a:p>
            <a:pPr marL="103716" indent="-103716" defTabSz="182880">
              <a:spcBef>
                <a:spcPts val="0"/>
              </a:spcBef>
              <a:defRPr sz="1520">
                <a:solidFill>
                  <a:srgbClr val="FFFFFF"/>
                </a:solidFill>
                <a:effectLst/>
                <a:latin typeface="Helvetica"/>
                <a:ea typeface="Helvetica"/>
                <a:cs typeface="Helvetica"/>
                <a:sym typeface="Helvetica"/>
              </a:defRPr>
            </a:pPr>
          </a:p>
          <a:p>
            <a:pPr marL="103716" indent="-103716" defTabSz="182880">
              <a:spcBef>
                <a:spcPts val="0"/>
              </a:spcBef>
              <a:defRPr sz="1520">
                <a:solidFill>
                  <a:srgbClr val="FFFFFF"/>
                </a:solidFill>
                <a:effectLst/>
                <a:latin typeface="Helvetica"/>
                <a:ea typeface="Helvetica"/>
                <a:cs typeface="Helvetica"/>
                <a:sym typeface="Helvetica"/>
              </a:defRPr>
            </a:pPr>
            <a:r>
              <a:t>5. VCC : DC power in (3.3V-6VDC)</a:t>
            </a:r>
          </a:p>
          <a:p>
            <a:pPr marL="103716" indent="-103716" defTabSz="182880">
              <a:spcBef>
                <a:spcPts val="0"/>
              </a:spcBef>
              <a:defRPr sz="1520">
                <a:solidFill>
                  <a:srgbClr val="FFFFFF"/>
                </a:solidFill>
                <a:effectLst/>
                <a:latin typeface="Helvetica"/>
                <a:ea typeface="Helvetica"/>
                <a:cs typeface="Helvetica"/>
                <a:sym typeface="Helvetica"/>
              </a:defRPr>
            </a:pPr>
          </a:p>
          <a:p>
            <a:pPr marL="103716" indent="-103716" defTabSz="182880">
              <a:spcBef>
                <a:spcPts val="0"/>
              </a:spcBef>
              <a:defRPr sz="1520">
                <a:solidFill>
                  <a:srgbClr val="FFFFFF"/>
                </a:solidFill>
                <a:effectLst/>
                <a:latin typeface="Helvetica"/>
                <a:ea typeface="Helvetica"/>
                <a:cs typeface="Helvetica"/>
                <a:sym typeface="Helvetica"/>
              </a:defRPr>
            </a:pPr>
            <a:r>
              <a:t>6. KEY : Turn on/off this module by this pin.</a:t>
            </a:r>
          </a:p>
        </p:txBody>
      </p:sp>
      <p:pic>
        <p:nvPicPr>
          <p:cNvPr id="221" name="images.png"/>
          <p:cNvPicPr>
            <a:picLocks noChangeAspect="1"/>
          </p:cNvPicPr>
          <p:nvPr/>
        </p:nvPicPr>
        <p:blipFill>
          <a:blip r:embed="rId3">
            <a:extLst/>
          </a:blip>
          <a:stretch>
            <a:fillRect/>
          </a:stretch>
        </p:blipFill>
        <p:spPr>
          <a:xfrm>
            <a:off x="11625615" y="169564"/>
            <a:ext cx="1139870" cy="1134804"/>
          </a:xfrm>
          <a:prstGeom prst="rect">
            <a:avLst/>
          </a:prstGeom>
          <a:ln w="12700">
            <a:miter lim="400000"/>
          </a:ln>
        </p:spPr>
      </p:pic>
      <p:sp>
        <p:nvSpPr>
          <p:cNvPr id="222" name="Shape 222"/>
          <p:cNvSpPr/>
          <p:nvPr/>
        </p:nvSpPr>
        <p:spPr>
          <a:xfrm>
            <a:off x="3605184" y="38269"/>
            <a:ext cx="7501459" cy="9112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R="457200" defTabSz="457200">
              <a:lnSpc>
                <a:spcPct val="115000"/>
              </a:lnSpc>
              <a:spcBef>
                <a:spcPts val="1000"/>
              </a:spcBef>
              <a:defRPr b="1" sz="2100">
                <a:solidFill>
                  <a:schemeClr val="accent1">
                    <a:hueOff val="-372297"/>
                    <a:satOff val="10436"/>
                    <a:lumOff val="13831"/>
                  </a:schemeClr>
                </a:solidFill>
                <a:latin typeface="Helvetica"/>
                <a:ea typeface="Helvetica"/>
                <a:cs typeface="Helvetica"/>
                <a:sym typeface="Helvetica"/>
              </a:defRPr>
            </a:lvl1pPr>
          </a:lstStyle>
          <a:p>
            <a:pPr>
              <a:defRPr>
                <a:effectLst/>
              </a:defRPr>
            </a:pPr>
            <a:r>
              <a:t>COGNITIVE APPREHENSIVE DEVICE</a:t>
            </a:r>
          </a:p>
        </p:txBody>
      </p:sp>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4" name="Shape 224"/>
          <p:cNvSpPr/>
          <p:nvPr>
            <p:ph type="body" sz="quarter" idx="4294967295"/>
          </p:nvPr>
        </p:nvSpPr>
        <p:spPr>
          <a:xfrm>
            <a:off x="1270000" y="2332379"/>
            <a:ext cx="10846239" cy="2226354"/>
          </a:xfrm>
          <a:prstGeom prst="rect">
            <a:avLst/>
          </a:prstGeom>
        </p:spPr>
        <p:txBody>
          <a:bodyPr anchor="t"/>
          <a:lstStyle/>
          <a:p>
            <a:pPr marL="456847" indent="-456847" defTabSz="457200">
              <a:spcBef>
                <a:spcPts val="0"/>
              </a:spcBef>
              <a:defRPr sz="2100">
                <a:solidFill>
                  <a:srgbClr val="FFFFFF"/>
                </a:solidFill>
                <a:effectLst/>
                <a:latin typeface="Helvetica"/>
                <a:ea typeface="Helvetica"/>
                <a:cs typeface="Helvetica"/>
                <a:sym typeface="Helvetica"/>
              </a:defRPr>
            </a:pPr>
            <a:r>
              <a:rPr sz="3700"/>
              <a:t>Accelerometer Application.</a:t>
            </a:r>
            <a:endParaRPr sz="3700"/>
          </a:p>
          <a:p>
            <a:pPr marL="456847" indent="-456847" defTabSz="457200">
              <a:spcBef>
                <a:spcPts val="0"/>
              </a:spcBef>
              <a:defRPr sz="2100">
                <a:solidFill>
                  <a:srgbClr val="FFFFFF"/>
                </a:solidFill>
                <a:effectLst/>
                <a:latin typeface="Helvetica"/>
                <a:ea typeface="Helvetica"/>
                <a:cs typeface="Helvetica"/>
                <a:sym typeface="Helvetica"/>
              </a:defRPr>
            </a:pPr>
            <a:r>
              <a:rPr sz="3700"/>
              <a:t>Sampling accelerometer parameters(X, Y, Z axis).</a:t>
            </a:r>
          </a:p>
        </p:txBody>
      </p:sp>
      <p:pic>
        <p:nvPicPr>
          <p:cNvPr id="225" name="IMG-20160329-WA0011.jpg"/>
          <p:cNvPicPr>
            <a:picLocks noChangeAspect="1"/>
          </p:cNvPicPr>
          <p:nvPr/>
        </p:nvPicPr>
        <p:blipFill>
          <a:blip r:embed="rId2">
            <a:extLst/>
          </a:blip>
          <a:stretch>
            <a:fillRect/>
          </a:stretch>
        </p:blipFill>
        <p:spPr>
          <a:xfrm>
            <a:off x="8872704" y="3892569"/>
            <a:ext cx="3139393" cy="5029314"/>
          </a:xfrm>
          <a:prstGeom prst="rect">
            <a:avLst/>
          </a:prstGeom>
          <a:ln w="12700">
            <a:miter lim="400000"/>
          </a:ln>
        </p:spPr>
      </p:pic>
      <p:pic>
        <p:nvPicPr>
          <p:cNvPr id="226" name="IMG-20160329-WA0014.jpg"/>
          <p:cNvPicPr>
            <a:picLocks noChangeAspect="1"/>
          </p:cNvPicPr>
          <p:nvPr/>
        </p:nvPicPr>
        <p:blipFill>
          <a:blip r:embed="rId3">
            <a:extLst/>
          </a:blip>
          <a:stretch>
            <a:fillRect/>
          </a:stretch>
        </p:blipFill>
        <p:spPr>
          <a:xfrm>
            <a:off x="962684" y="3896513"/>
            <a:ext cx="3139393" cy="5023027"/>
          </a:xfrm>
          <a:prstGeom prst="rect">
            <a:avLst/>
          </a:prstGeom>
          <a:ln w="12700">
            <a:miter lim="400000"/>
          </a:ln>
        </p:spPr>
      </p:pic>
      <p:pic>
        <p:nvPicPr>
          <p:cNvPr id="227" name="IMG-20160329-WA0015.jpg"/>
          <p:cNvPicPr>
            <a:picLocks noChangeAspect="1"/>
          </p:cNvPicPr>
          <p:nvPr/>
        </p:nvPicPr>
        <p:blipFill>
          <a:blip r:embed="rId4">
            <a:extLst/>
          </a:blip>
          <a:stretch>
            <a:fillRect/>
          </a:stretch>
        </p:blipFill>
        <p:spPr>
          <a:xfrm>
            <a:off x="5063754" y="3911682"/>
            <a:ext cx="3139392" cy="5035617"/>
          </a:xfrm>
          <a:prstGeom prst="rect">
            <a:avLst/>
          </a:prstGeom>
          <a:ln w="12700">
            <a:miter lim="400000"/>
          </a:ln>
        </p:spPr>
      </p:pic>
      <p:sp>
        <p:nvSpPr>
          <p:cNvPr id="228" name="Shape 228"/>
          <p:cNvSpPr/>
          <p:nvPr>
            <p:ph type="title" idx="4294967295"/>
          </p:nvPr>
        </p:nvSpPr>
        <p:spPr>
          <a:xfrm>
            <a:off x="576302" y="664836"/>
            <a:ext cx="3351616" cy="995729"/>
          </a:xfrm>
          <a:prstGeom prst="rect">
            <a:avLst/>
          </a:prstGeom>
        </p:spPr>
        <p:txBody>
          <a:bodyPr anchor="b"/>
          <a:lstStyle>
            <a:lvl1pPr defTabSz="426466">
              <a:defRPr sz="5840">
                <a:solidFill>
                  <a:schemeClr val="accent1">
                    <a:hueOff val="-372297"/>
                    <a:satOff val="10436"/>
                    <a:lumOff val="13831"/>
                  </a:schemeClr>
                </a:solidFill>
                <a:latin typeface="Helvetica"/>
                <a:ea typeface="Helvetica"/>
                <a:cs typeface="Helvetica"/>
                <a:sym typeface="Helvetica"/>
              </a:defRPr>
            </a:lvl1pPr>
          </a:lstStyle>
          <a:p>
            <a:pPr>
              <a:defRPr>
                <a:effectLst/>
              </a:defRPr>
            </a:pPr>
            <a:r>
              <a:t>TESTING</a:t>
            </a:r>
          </a:p>
        </p:txBody>
      </p:sp>
      <p:pic>
        <p:nvPicPr>
          <p:cNvPr id="229" name="images.png"/>
          <p:cNvPicPr>
            <a:picLocks noChangeAspect="1"/>
          </p:cNvPicPr>
          <p:nvPr/>
        </p:nvPicPr>
        <p:blipFill>
          <a:blip r:embed="rId5">
            <a:extLst/>
          </a:blip>
          <a:stretch>
            <a:fillRect/>
          </a:stretch>
        </p:blipFill>
        <p:spPr>
          <a:xfrm>
            <a:off x="11625615" y="169564"/>
            <a:ext cx="1139870" cy="1134804"/>
          </a:xfrm>
          <a:prstGeom prst="rect">
            <a:avLst/>
          </a:prstGeom>
          <a:ln w="12700">
            <a:miter lim="400000"/>
          </a:ln>
        </p:spPr>
      </p:pic>
      <p:sp>
        <p:nvSpPr>
          <p:cNvPr id="230" name="Shape 230"/>
          <p:cNvSpPr/>
          <p:nvPr/>
        </p:nvSpPr>
        <p:spPr>
          <a:xfrm>
            <a:off x="3605184" y="38269"/>
            <a:ext cx="7501459" cy="9112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R="457200" defTabSz="457200">
              <a:lnSpc>
                <a:spcPct val="115000"/>
              </a:lnSpc>
              <a:spcBef>
                <a:spcPts val="1000"/>
              </a:spcBef>
              <a:defRPr b="1" sz="2100">
                <a:solidFill>
                  <a:schemeClr val="accent1">
                    <a:hueOff val="-372297"/>
                    <a:satOff val="10436"/>
                    <a:lumOff val="13831"/>
                  </a:schemeClr>
                </a:solidFill>
                <a:latin typeface="Helvetica"/>
                <a:ea typeface="Helvetica"/>
                <a:cs typeface="Helvetica"/>
                <a:sym typeface="Helvetica"/>
              </a:defRPr>
            </a:lvl1pPr>
          </a:lstStyle>
          <a:p>
            <a:pPr>
              <a:defRPr>
                <a:effectLst/>
              </a:defRPr>
            </a:pPr>
            <a:r>
              <a:t>COGNITIVE APPREHENSIVE DEVICE</a:t>
            </a:r>
          </a:p>
        </p:txBody>
      </p:sp>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2" name="Shape 232"/>
          <p:cNvSpPr/>
          <p:nvPr>
            <p:ph type="body" sz="quarter" idx="4294967295"/>
          </p:nvPr>
        </p:nvSpPr>
        <p:spPr>
          <a:xfrm>
            <a:off x="1270000" y="2332379"/>
            <a:ext cx="10846239" cy="1628747"/>
          </a:xfrm>
          <a:prstGeom prst="rect">
            <a:avLst/>
          </a:prstGeom>
        </p:spPr>
        <p:txBody>
          <a:bodyPr anchor="t"/>
          <a:lstStyle/>
          <a:p>
            <a:pPr marL="406594" indent="-406594" defTabSz="406908">
              <a:spcBef>
                <a:spcPts val="0"/>
              </a:spcBef>
              <a:defRPr sz="1869">
                <a:solidFill>
                  <a:srgbClr val="FFFFFF"/>
                </a:solidFill>
                <a:effectLst/>
                <a:latin typeface="Helvetica"/>
                <a:ea typeface="Helvetica"/>
                <a:cs typeface="Helvetica"/>
                <a:sym typeface="Helvetica"/>
              </a:defRPr>
            </a:pPr>
            <a:r>
              <a:rPr sz="3293"/>
              <a:t>Plotting sample points to plot graphs.</a:t>
            </a:r>
            <a:endParaRPr sz="3293"/>
          </a:p>
          <a:p>
            <a:pPr marL="406594" indent="-406594" defTabSz="406908">
              <a:spcBef>
                <a:spcPts val="0"/>
              </a:spcBef>
              <a:defRPr sz="1869">
                <a:solidFill>
                  <a:srgbClr val="FFFFFF"/>
                </a:solidFill>
                <a:effectLst/>
                <a:latin typeface="Helvetica"/>
                <a:ea typeface="Helvetica"/>
                <a:cs typeface="Helvetica"/>
                <a:sym typeface="Helvetica"/>
              </a:defRPr>
            </a:pPr>
            <a:r>
              <a:rPr sz="3293"/>
              <a:t>Taking values from graphs(min and max peaks, #of peaks per second, graph slopes values etc. ).</a:t>
            </a:r>
          </a:p>
        </p:txBody>
      </p:sp>
      <p:pic>
        <p:nvPicPr>
          <p:cNvPr id="233" name="Screen Shot 2016-03-29 at 8.04.35 PM.png"/>
          <p:cNvPicPr>
            <a:picLocks noChangeAspect="1"/>
          </p:cNvPicPr>
          <p:nvPr/>
        </p:nvPicPr>
        <p:blipFill>
          <a:blip r:embed="rId2">
            <a:extLst/>
          </a:blip>
          <a:stretch>
            <a:fillRect/>
          </a:stretch>
        </p:blipFill>
        <p:spPr>
          <a:xfrm>
            <a:off x="47079" y="4354581"/>
            <a:ext cx="6321426" cy="2390290"/>
          </a:xfrm>
          <a:prstGeom prst="rect">
            <a:avLst/>
          </a:prstGeom>
          <a:ln w="12700">
            <a:miter lim="400000"/>
          </a:ln>
        </p:spPr>
      </p:pic>
      <p:pic>
        <p:nvPicPr>
          <p:cNvPr id="234" name="Screen Shot 2016-03-29 at 8.05.28 PM.png"/>
          <p:cNvPicPr>
            <a:picLocks noChangeAspect="1"/>
          </p:cNvPicPr>
          <p:nvPr/>
        </p:nvPicPr>
        <p:blipFill>
          <a:blip r:embed="rId3">
            <a:extLst/>
          </a:blip>
          <a:stretch>
            <a:fillRect/>
          </a:stretch>
        </p:blipFill>
        <p:spPr>
          <a:xfrm>
            <a:off x="6444535" y="4344759"/>
            <a:ext cx="6511477" cy="2390290"/>
          </a:xfrm>
          <a:prstGeom prst="rect">
            <a:avLst/>
          </a:prstGeom>
          <a:ln w="12700">
            <a:miter lim="400000"/>
          </a:ln>
        </p:spPr>
      </p:pic>
      <p:pic>
        <p:nvPicPr>
          <p:cNvPr id="235" name="Screen Shot 2016-03-29 at 8.05.48 PM.png"/>
          <p:cNvPicPr>
            <a:picLocks noChangeAspect="1"/>
          </p:cNvPicPr>
          <p:nvPr/>
        </p:nvPicPr>
        <p:blipFill>
          <a:blip r:embed="rId4">
            <a:extLst/>
          </a:blip>
          <a:stretch>
            <a:fillRect/>
          </a:stretch>
        </p:blipFill>
        <p:spPr>
          <a:xfrm>
            <a:off x="2954482" y="6952129"/>
            <a:ext cx="6522897" cy="2390289"/>
          </a:xfrm>
          <a:prstGeom prst="rect">
            <a:avLst/>
          </a:prstGeom>
          <a:ln w="12700">
            <a:miter lim="400000"/>
          </a:ln>
        </p:spPr>
      </p:pic>
      <p:sp>
        <p:nvSpPr>
          <p:cNvPr id="236" name="Shape 236"/>
          <p:cNvSpPr/>
          <p:nvPr>
            <p:ph type="title" idx="4294967295"/>
          </p:nvPr>
        </p:nvSpPr>
        <p:spPr>
          <a:xfrm>
            <a:off x="576302" y="664836"/>
            <a:ext cx="3351616" cy="995729"/>
          </a:xfrm>
          <a:prstGeom prst="rect">
            <a:avLst/>
          </a:prstGeom>
        </p:spPr>
        <p:txBody>
          <a:bodyPr anchor="b"/>
          <a:lstStyle>
            <a:lvl1pPr defTabSz="426466">
              <a:defRPr sz="5840">
                <a:solidFill>
                  <a:schemeClr val="accent1">
                    <a:hueOff val="-372297"/>
                    <a:satOff val="10436"/>
                    <a:lumOff val="13831"/>
                  </a:schemeClr>
                </a:solidFill>
                <a:latin typeface="Helvetica"/>
                <a:ea typeface="Helvetica"/>
                <a:cs typeface="Helvetica"/>
                <a:sym typeface="Helvetica"/>
              </a:defRPr>
            </a:lvl1pPr>
          </a:lstStyle>
          <a:p>
            <a:pPr>
              <a:defRPr>
                <a:effectLst/>
              </a:defRPr>
            </a:pPr>
            <a:r>
              <a:t>TESTING</a:t>
            </a:r>
          </a:p>
        </p:txBody>
      </p:sp>
      <p:pic>
        <p:nvPicPr>
          <p:cNvPr id="237" name="images.png"/>
          <p:cNvPicPr>
            <a:picLocks noChangeAspect="1"/>
          </p:cNvPicPr>
          <p:nvPr/>
        </p:nvPicPr>
        <p:blipFill>
          <a:blip r:embed="rId5">
            <a:extLst/>
          </a:blip>
          <a:stretch>
            <a:fillRect/>
          </a:stretch>
        </p:blipFill>
        <p:spPr>
          <a:xfrm>
            <a:off x="11625615" y="169564"/>
            <a:ext cx="1139870" cy="1134804"/>
          </a:xfrm>
          <a:prstGeom prst="rect">
            <a:avLst/>
          </a:prstGeom>
          <a:ln w="12700">
            <a:miter lim="400000"/>
          </a:ln>
        </p:spPr>
      </p:pic>
      <p:sp>
        <p:nvSpPr>
          <p:cNvPr id="238" name="Shape 238"/>
          <p:cNvSpPr/>
          <p:nvPr/>
        </p:nvSpPr>
        <p:spPr>
          <a:xfrm>
            <a:off x="3605184" y="38269"/>
            <a:ext cx="7501459" cy="9112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R="457200" defTabSz="457200">
              <a:lnSpc>
                <a:spcPct val="115000"/>
              </a:lnSpc>
              <a:spcBef>
                <a:spcPts val="1000"/>
              </a:spcBef>
              <a:defRPr b="1" sz="2100">
                <a:solidFill>
                  <a:schemeClr val="accent1">
                    <a:hueOff val="-372297"/>
                    <a:satOff val="10436"/>
                    <a:lumOff val="13831"/>
                  </a:schemeClr>
                </a:solidFill>
                <a:latin typeface="Helvetica"/>
                <a:ea typeface="Helvetica"/>
                <a:cs typeface="Helvetica"/>
                <a:sym typeface="Helvetica"/>
              </a:defRPr>
            </a:lvl1pPr>
          </a:lstStyle>
          <a:p>
            <a:pPr>
              <a:defRPr>
                <a:effectLst/>
              </a:defRPr>
            </a:pPr>
            <a:r>
              <a:t>COGNITIVE APPREHENSIVE DEVICE</a:t>
            </a:r>
          </a:p>
        </p:txBody>
      </p:sp>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0" name="Shape 240"/>
          <p:cNvSpPr/>
          <p:nvPr>
            <p:ph type="title" idx="4294967295"/>
          </p:nvPr>
        </p:nvSpPr>
        <p:spPr>
          <a:xfrm>
            <a:off x="576302" y="664836"/>
            <a:ext cx="3351616" cy="995729"/>
          </a:xfrm>
          <a:prstGeom prst="rect">
            <a:avLst/>
          </a:prstGeom>
        </p:spPr>
        <p:txBody>
          <a:bodyPr anchor="b"/>
          <a:lstStyle>
            <a:lvl1pPr defTabSz="426466">
              <a:defRPr sz="5840">
                <a:solidFill>
                  <a:schemeClr val="accent1">
                    <a:hueOff val="-372297"/>
                    <a:satOff val="10436"/>
                    <a:lumOff val="13831"/>
                  </a:schemeClr>
                </a:solidFill>
                <a:latin typeface="Helvetica"/>
                <a:ea typeface="Helvetica"/>
                <a:cs typeface="Helvetica"/>
                <a:sym typeface="Helvetica"/>
              </a:defRPr>
            </a:lvl1pPr>
          </a:lstStyle>
          <a:p>
            <a:pPr>
              <a:defRPr>
                <a:effectLst/>
              </a:defRPr>
            </a:pPr>
            <a:r>
              <a:t>TESTING</a:t>
            </a:r>
          </a:p>
        </p:txBody>
      </p:sp>
      <p:sp>
        <p:nvSpPr>
          <p:cNvPr id="241" name="Shape 241"/>
          <p:cNvSpPr/>
          <p:nvPr>
            <p:ph type="body" sz="quarter" idx="4294967295"/>
          </p:nvPr>
        </p:nvSpPr>
        <p:spPr>
          <a:xfrm>
            <a:off x="1270000" y="2332379"/>
            <a:ext cx="10846239" cy="1628747"/>
          </a:xfrm>
          <a:prstGeom prst="rect">
            <a:avLst/>
          </a:prstGeom>
        </p:spPr>
        <p:txBody>
          <a:bodyPr anchor="t"/>
          <a:lstStyle/>
          <a:p>
            <a:pPr marL="406594" indent="-406594" defTabSz="406908">
              <a:lnSpc>
                <a:spcPct val="200000"/>
              </a:lnSpc>
              <a:spcBef>
                <a:spcPts val="0"/>
              </a:spcBef>
              <a:defRPr sz="1869">
                <a:solidFill>
                  <a:srgbClr val="FFFFFF"/>
                </a:solidFill>
                <a:effectLst/>
                <a:latin typeface="Helvetica"/>
                <a:ea typeface="Helvetica"/>
                <a:cs typeface="Helvetica"/>
                <a:sym typeface="Helvetica"/>
              </a:defRPr>
            </a:pPr>
            <a:r>
              <a:rPr sz="3293"/>
              <a:t>SMS application to identify application needs.</a:t>
            </a:r>
            <a:endParaRPr sz="3293"/>
          </a:p>
          <a:p>
            <a:pPr marL="406594" indent="-406594" defTabSz="406908">
              <a:lnSpc>
                <a:spcPct val="200000"/>
              </a:lnSpc>
              <a:spcBef>
                <a:spcPts val="0"/>
              </a:spcBef>
              <a:defRPr sz="1869">
                <a:solidFill>
                  <a:srgbClr val="FFFFFF"/>
                </a:solidFill>
                <a:effectLst/>
                <a:latin typeface="Helvetica"/>
                <a:ea typeface="Helvetica"/>
                <a:cs typeface="Helvetica"/>
                <a:sym typeface="Helvetica"/>
              </a:defRPr>
            </a:pPr>
            <a:r>
              <a:rPr sz="3293"/>
              <a:t>Testing different protocol stacks to work on BLE.</a:t>
            </a:r>
          </a:p>
        </p:txBody>
      </p:sp>
      <p:pic>
        <p:nvPicPr>
          <p:cNvPr id="242" name="IMG-20160329-WA0010.jpg"/>
          <p:cNvPicPr>
            <a:picLocks noChangeAspect="1"/>
          </p:cNvPicPr>
          <p:nvPr/>
        </p:nvPicPr>
        <p:blipFill>
          <a:blip r:embed="rId2">
            <a:extLst/>
          </a:blip>
          <a:stretch>
            <a:fillRect/>
          </a:stretch>
        </p:blipFill>
        <p:spPr>
          <a:xfrm>
            <a:off x="565764" y="4315036"/>
            <a:ext cx="4579435" cy="4407707"/>
          </a:xfrm>
          <a:prstGeom prst="rect">
            <a:avLst/>
          </a:prstGeom>
          <a:ln w="12700">
            <a:miter lim="400000"/>
          </a:ln>
        </p:spPr>
      </p:pic>
      <p:pic>
        <p:nvPicPr>
          <p:cNvPr id="243" name="nBlue_Protocol_Stack_clear.gif"/>
          <p:cNvPicPr>
            <a:picLocks noChangeAspect="1"/>
          </p:cNvPicPr>
          <p:nvPr/>
        </p:nvPicPr>
        <p:blipFill>
          <a:blip r:embed="rId3">
            <a:extLst/>
          </a:blip>
          <a:stretch>
            <a:fillRect/>
          </a:stretch>
        </p:blipFill>
        <p:spPr>
          <a:xfrm>
            <a:off x="5222071" y="4632939"/>
            <a:ext cx="7620001" cy="3771901"/>
          </a:xfrm>
          <a:prstGeom prst="rect">
            <a:avLst/>
          </a:prstGeom>
          <a:ln w="12700">
            <a:miter lim="400000"/>
          </a:ln>
        </p:spPr>
      </p:pic>
      <p:pic>
        <p:nvPicPr>
          <p:cNvPr id="244" name="images.png"/>
          <p:cNvPicPr>
            <a:picLocks noChangeAspect="1"/>
          </p:cNvPicPr>
          <p:nvPr/>
        </p:nvPicPr>
        <p:blipFill>
          <a:blip r:embed="rId4">
            <a:extLst/>
          </a:blip>
          <a:stretch>
            <a:fillRect/>
          </a:stretch>
        </p:blipFill>
        <p:spPr>
          <a:xfrm>
            <a:off x="11625615" y="169564"/>
            <a:ext cx="1139870" cy="1134804"/>
          </a:xfrm>
          <a:prstGeom prst="rect">
            <a:avLst/>
          </a:prstGeom>
          <a:ln w="12700">
            <a:miter lim="400000"/>
          </a:ln>
        </p:spPr>
      </p:pic>
      <p:sp>
        <p:nvSpPr>
          <p:cNvPr id="245" name="Shape 245"/>
          <p:cNvSpPr/>
          <p:nvPr/>
        </p:nvSpPr>
        <p:spPr>
          <a:xfrm>
            <a:off x="3605184" y="38269"/>
            <a:ext cx="7501459" cy="9112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R="457200" defTabSz="457200">
              <a:lnSpc>
                <a:spcPct val="115000"/>
              </a:lnSpc>
              <a:spcBef>
                <a:spcPts val="1000"/>
              </a:spcBef>
              <a:defRPr b="1" sz="2100">
                <a:solidFill>
                  <a:schemeClr val="accent1">
                    <a:hueOff val="-372297"/>
                    <a:satOff val="10436"/>
                    <a:lumOff val="13831"/>
                  </a:schemeClr>
                </a:solidFill>
                <a:latin typeface="Helvetica"/>
                <a:ea typeface="Helvetica"/>
                <a:cs typeface="Helvetica"/>
                <a:sym typeface="Helvetica"/>
              </a:defRPr>
            </a:lvl1pPr>
          </a:lstStyle>
          <a:p>
            <a:pPr>
              <a:defRPr>
                <a:effectLst/>
              </a:defRPr>
            </a:pPr>
            <a:r>
              <a:t>COGNITIVE APPREHENSIVE DEVICE</a:t>
            </a:r>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2" name="Shape 122"/>
          <p:cNvSpPr/>
          <p:nvPr>
            <p:ph type="body" idx="4294967295"/>
          </p:nvPr>
        </p:nvSpPr>
        <p:spPr>
          <a:xfrm>
            <a:off x="186770" y="759932"/>
            <a:ext cx="12492364" cy="8647107"/>
          </a:xfrm>
          <a:prstGeom prst="rect">
            <a:avLst/>
          </a:prstGeom>
        </p:spPr>
        <p:txBody>
          <a:bodyPr anchor="t"/>
          <a:lstStyle/>
          <a:p>
            <a:pPr marL="0" marR="457200" indent="0" algn="ctr" defTabSz="457200">
              <a:lnSpc>
                <a:spcPct val="115000"/>
              </a:lnSpc>
              <a:spcBef>
                <a:spcPts val="1000"/>
              </a:spcBef>
              <a:buSzTx/>
              <a:buNone/>
              <a:defRPr b="1" sz="4200">
                <a:solidFill>
                  <a:schemeClr val="accent1">
                    <a:hueOff val="-372297"/>
                    <a:satOff val="10436"/>
                    <a:lumOff val="13831"/>
                  </a:schemeClr>
                </a:solidFill>
                <a:effectLst/>
                <a:latin typeface="Helvetica"/>
                <a:ea typeface="Helvetica"/>
                <a:cs typeface="Helvetica"/>
                <a:sym typeface="Helvetica"/>
              </a:defRPr>
            </a:pPr>
            <a:r>
              <a:rPr sz="5500"/>
              <a:t>Project Presentation</a:t>
            </a:r>
            <a:r>
              <a:t> </a:t>
            </a:r>
          </a:p>
          <a:p>
            <a:pPr marL="0" marR="457200" indent="0" algn="ctr" defTabSz="457200">
              <a:lnSpc>
                <a:spcPct val="115000"/>
              </a:lnSpc>
              <a:spcBef>
                <a:spcPts val="1000"/>
              </a:spcBef>
              <a:buSzTx/>
              <a:buNone/>
              <a:defRPr b="1" sz="3500">
                <a:solidFill>
                  <a:schemeClr val="accent1">
                    <a:hueOff val="-372297"/>
                    <a:satOff val="10436"/>
                    <a:lumOff val="13831"/>
                  </a:schemeClr>
                </a:solidFill>
                <a:effectLst/>
                <a:latin typeface="Helvetica"/>
                <a:ea typeface="Helvetica"/>
                <a:cs typeface="Helvetica"/>
                <a:sym typeface="Helvetica"/>
              </a:defRPr>
            </a:pPr>
            <a:r>
              <a:t> On</a:t>
            </a:r>
          </a:p>
          <a:p>
            <a:pPr marL="0" marR="457200" indent="0" algn="ctr" defTabSz="457200">
              <a:lnSpc>
                <a:spcPct val="115000"/>
              </a:lnSpc>
              <a:spcBef>
                <a:spcPts val="1000"/>
              </a:spcBef>
              <a:buSzTx/>
              <a:buNone/>
              <a:defRPr b="1" sz="4200">
                <a:solidFill>
                  <a:schemeClr val="accent1">
                    <a:hueOff val="-372297"/>
                    <a:satOff val="10436"/>
                    <a:lumOff val="13831"/>
                  </a:schemeClr>
                </a:solidFill>
                <a:effectLst/>
                <a:latin typeface="Helvetica"/>
                <a:ea typeface="Helvetica"/>
                <a:cs typeface="Helvetica"/>
                <a:sym typeface="Helvetica"/>
              </a:defRPr>
            </a:pPr>
            <a:r>
              <a:t> </a:t>
            </a:r>
            <a:r>
              <a:rPr sz="5200"/>
              <a:t> </a:t>
            </a:r>
            <a:r>
              <a:rPr sz="5500"/>
              <a:t>COGNITIVE APPREHENSIVE DEVICE</a:t>
            </a:r>
            <a:endParaRPr sz="5500"/>
          </a:p>
          <a:p>
            <a:pPr marL="0" marR="457200" indent="0" defTabSz="457200">
              <a:lnSpc>
                <a:spcPct val="115000"/>
              </a:lnSpc>
              <a:spcBef>
                <a:spcPts val="1000"/>
              </a:spcBef>
              <a:buSzTx/>
              <a:buNone/>
              <a:defRPr sz="1400">
                <a:solidFill>
                  <a:srgbClr val="FFFFFF"/>
                </a:solidFill>
                <a:effectLst/>
                <a:latin typeface="Calibri"/>
                <a:ea typeface="Calibri"/>
                <a:cs typeface="Calibri"/>
                <a:sym typeface="Calibri"/>
              </a:defRPr>
            </a:pPr>
            <a:r>
              <a:rPr sz="3200"/>
              <a:t>                 </a:t>
            </a:r>
            <a:r>
              <a:rPr b="1" sz="1600">
                <a:latin typeface="Helvetica"/>
                <a:ea typeface="Helvetica"/>
                <a:cs typeface="Helvetica"/>
                <a:sym typeface="Helvetica"/>
              </a:rPr>
              <a:t>Under the</a:t>
            </a:r>
            <a:r>
              <a:rPr sz="1600">
                <a:latin typeface="Helvetica"/>
                <a:ea typeface="Helvetica"/>
                <a:cs typeface="Helvetica"/>
                <a:sym typeface="Helvetica"/>
              </a:rPr>
              <a:t> </a:t>
            </a:r>
            <a:r>
              <a:rPr b="1" sz="1600">
                <a:latin typeface="Helvetica"/>
                <a:ea typeface="Helvetica"/>
                <a:cs typeface="Helvetica"/>
                <a:sym typeface="Helvetica"/>
              </a:rPr>
              <a:t>Guidance of</a:t>
            </a:r>
            <a:r>
              <a:rPr b="1">
                <a:latin typeface="Helvetica"/>
                <a:ea typeface="Helvetica"/>
                <a:cs typeface="Helvetica"/>
                <a:sym typeface="Helvetica"/>
              </a:rPr>
              <a:t> :</a:t>
            </a:r>
            <a:r>
              <a:rPr b="1" sz="2500">
                <a:latin typeface="Helvetica"/>
                <a:ea typeface="Helvetica"/>
                <a:cs typeface="Helvetica"/>
                <a:sym typeface="Helvetica"/>
              </a:rPr>
              <a:t> Mr. Lohith J.J.</a:t>
            </a:r>
            <a:r>
              <a:rPr b="1">
                <a:latin typeface="Helvetica"/>
                <a:ea typeface="Helvetica"/>
                <a:cs typeface="Helvetica"/>
                <a:sym typeface="Helvetica"/>
              </a:rPr>
              <a:t> </a:t>
            </a:r>
            <a:r>
              <a:rPr>
                <a:latin typeface="Helvetica"/>
                <a:ea typeface="Helvetica"/>
                <a:cs typeface="Helvetica"/>
                <a:sym typeface="Helvetica"/>
              </a:rPr>
              <a:t>(Assistant Professor, BMSCE)</a:t>
            </a:r>
            <a:endParaRPr>
              <a:latin typeface="Helvetica"/>
              <a:ea typeface="Helvetica"/>
              <a:cs typeface="Helvetica"/>
              <a:sym typeface="Helvetica"/>
            </a:endParaRPr>
          </a:p>
          <a:p>
            <a:pPr marL="0" marR="457200" indent="0" defTabSz="457200">
              <a:lnSpc>
                <a:spcPct val="115000"/>
              </a:lnSpc>
              <a:spcBef>
                <a:spcPts val="1000"/>
              </a:spcBef>
              <a:buSzTx/>
              <a:buNone/>
              <a:defRPr sz="1400">
                <a:solidFill>
                  <a:srgbClr val="FFFFFF"/>
                </a:solidFill>
                <a:effectLst/>
                <a:latin typeface="Calibri"/>
                <a:ea typeface="Calibri"/>
                <a:cs typeface="Calibri"/>
                <a:sym typeface="Calibri"/>
              </a:defRPr>
            </a:pPr>
            <a:r>
              <a:rPr>
                <a:latin typeface="Helvetica"/>
                <a:ea typeface="Helvetica"/>
                <a:cs typeface="Helvetica"/>
                <a:sym typeface="Helvetica"/>
              </a:rPr>
              <a:t>                                                                               </a:t>
            </a:r>
            <a:r>
              <a:rPr b="1" sz="2500">
                <a:latin typeface="Helvetica"/>
                <a:ea typeface="Helvetica"/>
                <a:cs typeface="Helvetica"/>
                <a:sym typeface="Helvetica"/>
              </a:rPr>
              <a:t>Mr. T V Prabhakar</a:t>
            </a:r>
            <a:r>
              <a:rPr>
                <a:latin typeface="Helvetica"/>
                <a:ea typeface="Helvetica"/>
                <a:cs typeface="Helvetica"/>
                <a:sym typeface="Helvetica"/>
              </a:rPr>
              <a:t> (Senior Scientist Officer, CEDT Dpt., IISc) </a:t>
            </a:r>
            <a:r>
              <a:t>    </a:t>
            </a:r>
            <a:endParaRPr b="1" sz="1100"/>
          </a:p>
          <a:p>
            <a:pPr marL="0" marR="457200" indent="0" defTabSz="457200">
              <a:lnSpc>
                <a:spcPct val="115000"/>
              </a:lnSpc>
              <a:spcBef>
                <a:spcPts val="1000"/>
              </a:spcBef>
              <a:buSzTx/>
              <a:buNone/>
              <a:defRPr sz="1400">
                <a:solidFill>
                  <a:srgbClr val="FFFFFF"/>
                </a:solidFill>
                <a:effectLst/>
                <a:latin typeface="Calibri"/>
                <a:ea typeface="Calibri"/>
                <a:cs typeface="Calibri"/>
                <a:sym typeface="Calibri"/>
              </a:defRPr>
            </a:pPr>
            <a:endParaRPr sz="3200"/>
          </a:p>
          <a:p>
            <a:pPr lvl="8" marL="0" marR="457200" indent="1828800" algn="r" defTabSz="457200">
              <a:lnSpc>
                <a:spcPct val="115000"/>
              </a:lnSpc>
              <a:spcBef>
                <a:spcPts val="1000"/>
              </a:spcBef>
              <a:buSzTx/>
              <a:buNone/>
              <a:defRPr b="1" sz="1400">
                <a:solidFill>
                  <a:srgbClr val="FFFFFF"/>
                </a:solidFill>
                <a:effectLst/>
                <a:latin typeface="Calibri"/>
                <a:ea typeface="Calibri"/>
                <a:cs typeface="Calibri"/>
                <a:sym typeface="Calibri"/>
              </a:defRPr>
            </a:pPr>
            <a:r>
              <a:rPr sz="3200"/>
              <a:t>                                                                                          </a:t>
            </a:r>
            <a:r>
              <a:rPr sz="2000"/>
              <a:t> </a:t>
            </a:r>
            <a:r>
              <a:rPr sz="2000">
                <a:latin typeface="Helvetica"/>
                <a:ea typeface="Helvetica"/>
                <a:cs typeface="Helvetica"/>
                <a:sym typeface="Helvetica"/>
              </a:rPr>
              <a:t>Submitted by:</a:t>
            </a:r>
            <a:r>
              <a:rPr b="0">
                <a:latin typeface="Helvetica"/>
                <a:ea typeface="Helvetica"/>
                <a:cs typeface="Helvetica"/>
                <a:sym typeface="Helvetica"/>
              </a:rPr>
              <a:t>			</a:t>
            </a:r>
            <a:endParaRPr b="0">
              <a:latin typeface="Helvetica"/>
              <a:ea typeface="Helvetica"/>
              <a:cs typeface="Helvetica"/>
              <a:sym typeface="Helvetica"/>
            </a:endParaRPr>
          </a:p>
          <a:p>
            <a:pPr lvl="8" marL="0" marR="457200" indent="1828800" algn="r" defTabSz="457200">
              <a:lnSpc>
                <a:spcPct val="115000"/>
              </a:lnSpc>
              <a:spcBef>
                <a:spcPts val="1000"/>
              </a:spcBef>
              <a:buSzTx/>
              <a:buNone/>
              <a:defRPr b="1" sz="1400">
                <a:solidFill>
                  <a:srgbClr val="FFFFFF"/>
                </a:solidFill>
                <a:effectLst/>
                <a:latin typeface="Helvetica"/>
                <a:ea typeface="Helvetica"/>
                <a:cs typeface="Helvetica"/>
                <a:sym typeface="Helvetica"/>
              </a:defRPr>
            </a:pPr>
            <a:r>
              <a:rPr b="0"/>
              <a:t>                                                              RAKSHA DESAI</a:t>
            </a:r>
            <a:endParaRPr b="0"/>
          </a:p>
          <a:p>
            <a:pPr lvl="1" marL="0" marR="457200" indent="228600" algn="r" defTabSz="457200">
              <a:lnSpc>
                <a:spcPct val="115000"/>
              </a:lnSpc>
              <a:spcBef>
                <a:spcPts val="1000"/>
              </a:spcBef>
              <a:buSzTx/>
              <a:buNone/>
              <a:defRPr b="1" sz="1400">
                <a:solidFill>
                  <a:srgbClr val="FFFFFF"/>
                </a:solidFill>
                <a:effectLst/>
                <a:latin typeface="Helvetica"/>
                <a:ea typeface="Helvetica"/>
                <a:cs typeface="Helvetica"/>
                <a:sym typeface="Helvetica"/>
              </a:defRPr>
            </a:pPr>
            <a:r>
              <a:rPr b="0"/>
              <a:t>PRERNA BAJAJ</a:t>
            </a:r>
            <a:endParaRPr b="0"/>
          </a:p>
          <a:p>
            <a:pPr lvl="1" marL="0" marR="457200" indent="228600" algn="r" defTabSz="457200">
              <a:lnSpc>
                <a:spcPct val="115000"/>
              </a:lnSpc>
              <a:spcBef>
                <a:spcPts val="1000"/>
              </a:spcBef>
              <a:buSzTx/>
              <a:buNone/>
              <a:defRPr b="1" sz="1400">
                <a:solidFill>
                  <a:srgbClr val="FFFFFF"/>
                </a:solidFill>
                <a:effectLst/>
                <a:latin typeface="Helvetica"/>
                <a:ea typeface="Helvetica"/>
                <a:cs typeface="Helvetica"/>
                <a:sym typeface="Helvetica"/>
              </a:defRPr>
            </a:pPr>
            <a:r>
              <a:rPr b="0"/>
              <a:t>PRONOY DALAL</a:t>
            </a:r>
            <a:endParaRPr b="0"/>
          </a:p>
          <a:p>
            <a:pPr lvl="1" marL="0" marR="457200" indent="228600" algn="r" defTabSz="457200">
              <a:lnSpc>
                <a:spcPct val="115000"/>
              </a:lnSpc>
              <a:spcBef>
                <a:spcPts val="1000"/>
              </a:spcBef>
              <a:buSzTx/>
              <a:buNone/>
              <a:defRPr b="1" sz="1400">
                <a:solidFill>
                  <a:srgbClr val="FFFFFF"/>
                </a:solidFill>
                <a:effectLst/>
                <a:latin typeface="Helvetica"/>
                <a:ea typeface="Helvetica"/>
                <a:cs typeface="Helvetica"/>
                <a:sym typeface="Helvetica"/>
              </a:defRPr>
            </a:pPr>
            <a:r>
              <a:rPr b="0"/>
              <a:t>VARDAAN TYAGI</a:t>
            </a:r>
          </a:p>
        </p:txBody>
      </p:sp>
      <p:pic>
        <p:nvPicPr>
          <p:cNvPr id="123" name="images.png"/>
          <p:cNvPicPr>
            <a:picLocks noChangeAspect="1"/>
          </p:cNvPicPr>
          <p:nvPr/>
        </p:nvPicPr>
        <p:blipFill>
          <a:blip r:embed="rId2">
            <a:extLst/>
          </a:blip>
          <a:stretch>
            <a:fillRect/>
          </a:stretch>
        </p:blipFill>
        <p:spPr>
          <a:xfrm>
            <a:off x="11625615" y="169564"/>
            <a:ext cx="1139870" cy="1134804"/>
          </a:xfrm>
          <a:prstGeom prst="rect">
            <a:avLst/>
          </a:prstGeom>
          <a:ln w="12700">
            <a:miter lim="400000"/>
          </a:ln>
        </p:spPr>
      </p:pic>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7" name="Shape 247"/>
          <p:cNvSpPr/>
          <p:nvPr>
            <p:ph type="title" idx="4294967295"/>
          </p:nvPr>
        </p:nvSpPr>
        <p:spPr>
          <a:xfrm>
            <a:off x="576302" y="664836"/>
            <a:ext cx="4302483" cy="1133787"/>
          </a:xfrm>
          <a:prstGeom prst="rect">
            <a:avLst/>
          </a:prstGeom>
        </p:spPr>
        <p:txBody>
          <a:bodyPr/>
          <a:lstStyle>
            <a:lvl1pPr defTabSz="356362">
              <a:defRPr sz="4880">
                <a:solidFill>
                  <a:schemeClr val="accent1">
                    <a:hueOff val="-372297"/>
                    <a:satOff val="10436"/>
                    <a:lumOff val="13831"/>
                  </a:schemeClr>
                </a:solidFill>
                <a:latin typeface="Helvetica"/>
                <a:ea typeface="Helvetica"/>
                <a:cs typeface="Helvetica"/>
                <a:sym typeface="Helvetica"/>
              </a:defRPr>
            </a:lvl1pPr>
          </a:lstStyle>
          <a:p>
            <a:pPr>
              <a:defRPr>
                <a:effectLst/>
              </a:defRPr>
            </a:pPr>
            <a:r>
              <a:t>CONCLUSION</a:t>
            </a:r>
          </a:p>
        </p:txBody>
      </p:sp>
      <p:sp>
        <p:nvSpPr>
          <p:cNvPr id="248" name="Shape 248"/>
          <p:cNvSpPr/>
          <p:nvPr/>
        </p:nvSpPr>
        <p:spPr>
          <a:xfrm>
            <a:off x="516653" y="2040824"/>
            <a:ext cx="11971493" cy="177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148166" indent="-148166" algn="l" defTabSz="457200">
              <a:buSzPct val="75000"/>
              <a:buChar char="•"/>
              <a:defRPr sz="3700">
                <a:solidFill>
                  <a:srgbClr val="FFFFFF"/>
                </a:solidFill>
                <a:latin typeface="Helvetica"/>
                <a:ea typeface="Helvetica"/>
                <a:cs typeface="Helvetica"/>
                <a:sym typeface="Helvetica"/>
              </a:defRPr>
            </a:lvl1pPr>
          </a:lstStyle>
          <a:p>
            <a:pPr>
              <a:defRPr>
                <a:effectLst/>
              </a:defRPr>
            </a:pPr>
            <a:r>
              <a:t>In this work, we have incorporated wearable technology, responsive sensors, actuators and wireless communication which can provide safety measures. </a:t>
            </a:r>
          </a:p>
        </p:txBody>
      </p:sp>
      <p:sp>
        <p:nvSpPr>
          <p:cNvPr id="249" name="Shape 249"/>
          <p:cNvSpPr/>
          <p:nvPr/>
        </p:nvSpPr>
        <p:spPr>
          <a:xfrm>
            <a:off x="516653" y="4235657"/>
            <a:ext cx="11971494" cy="289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148166" indent="-148166" algn="just" defTabSz="457200">
              <a:buSzPct val="75000"/>
              <a:buChar char="•"/>
              <a:defRPr sz="3700">
                <a:solidFill>
                  <a:srgbClr val="FFFFFF"/>
                </a:solidFill>
                <a:latin typeface="Helvetica"/>
                <a:ea typeface="Helvetica"/>
                <a:cs typeface="Helvetica"/>
                <a:sym typeface="Helvetica"/>
              </a:defRPr>
            </a:lvl1pPr>
          </a:lstStyle>
          <a:p>
            <a:pPr>
              <a:defRPr>
                <a:effectLst/>
              </a:defRPr>
            </a:pPr>
            <a:r>
              <a:t>With the use of reliable sensors and lack of a panic button unlike in devices such as Artemis,Cuff,Amulyte and Safelet, our device increases responsiveness of the security devices which makes it less dependable on the user to take emergency steps in a panic situation.</a:t>
            </a:r>
          </a:p>
        </p:txBody>
      </p:sp>
      <p:sp>
        <p:nvSpPr>
          <p:cNvPr id="250" name="Shape 250"/>
          <p:cNvSpPr/>
          <p:nvPr/>
        </p:nvSpPr>
        <p:spPr>
          <a:xfrm>
            <a:off x="516653" y="7548090"/>
            <a:ext cx="11971494" cy="177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148166" indent="-148166" algn="just" defTabSz="457200">
              <a:buSzPct val="75000"/>
              <a:buChar char="•"/>
              <a:defRPr sz="3700">
                <a:solidFill>
                  <a:srgbClr val="FFFFFF"/>
                </a:solidFill>
                <a:latin typeface="Helvetica"/>
                <a:ea typeface="Helvetica"/>
                <a:cs typeface="Helvetica"/>
                <a:sym typeface="Helvetica"/>
              </a:defRPr>
            </a:lvl1pPr>
          </a:lstStyle>
          <a:p>
            <a:pPr>
              <a:defRPr>
                <a:effectLst/>
              </a:defRPr>
            </a:pPr>
            <a:r>
              <a:t>The proposed work is efficient, effective and its real time implementation provides precise and profound security measures in the time of emergency.</a:t>
            </a:r>
          </a:p>
        </p:txBody>
      </p:sp>
      <p:pic>
        <p:nvPicPr>
          <p:cNvPr id="251" name="images.png"/>
          <p:cNvPicPr>
            <a:picLocks noChangeAspect="1"/>
          </p:cNvPicPr>
          <p:nvPr/>
        </p:nvPicPr>
        <p:blipFill>
          <a:blip r:embed="rId2">
            <a:extLst/>
          </a:blip>
          <a:stretch>
            <a:fillRect/>
          </a:stretch>
        </p:blipFill>
        <p:spPr>
          <a:xfrm>
            <a:off x="11625615" y="169564"/>
            <a:ext cx="1139870" cy="1134804"/>
          </a:xfrm>
          <a:prstGeom prst="rect">
            <a:avLst/>
          </a:prstGeom>
          <a:ln w="12700">
            <a:miter lim="400000"/>
          </a:ln>
        </p:spPr>
      </p:pic>
      <p:sp>
        <p:nvSpPr>
          <p:cNvPr id="252" name="Shape 252"/>
          <p:cNvSpPr/>
          <p:nvPr/>
        </p:nvSpPr>
        <p:spPr>
          <a:xfrm>
            <a:off x="3605184" y="38269"/>
            <a:ext cx="7501459" cy="9112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R="457200" defTabSz="457200">
              <a:lnSpc>
                <a:spcPct val="115000"/>
              </a:lnSpc>
              <a:spcBef>
                <a:spcPts val="1000"/>
              </a:spcBef>
              <a:defRPr b="1" sz="2100">
                <a:solidFill>
                  <a:schemeClr val="accent1">
                    <a:hueOff val="-372297"/>
                    <a:satOff val="10436"/>
                    <a:lumOff val="13831"/>
                  </a:schemeClr>
                </a:solidFill>
                <a:latin typeface="Helvetica"/>
                <a:ea typeface="Helvetica"/>
                <a:cs typeface="Helvetica"/>
                <a:sym typeface="Helvetica"/>
              </a:defRPr>
            </a:lvl1pPr>
          </a:lstStyle>
          <a:p>
            <a:pPr>
              <a:defRPr>
                <a:effectLst/>
              </a:defRPr>
            </a:pPr>
            <a:r>
              <a:t>COGNITIVE APPREHENSIVE DEVICE</a:t>
            </a:r>
          </a:p>
        </p:txBody>
      </p:sp>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4" name="Shape 254"/>
          <p:cNvSpPr/>
          <p:nvPr>
            <p:ph type="title" idx="4294967295"/>
          </p:nvPr>
        </p:nvSpPr>
        <p:spPr>
          <a:xfrm>
            <a:off x="576302" y="664836"/>
            <a:ext cx="6211675" cy="913755"/>
          </a:xfrm>
          <a:prstGeom prst="rect">
            <a:avLst/>
          </a:prstGeom>
        </p:spPr>
        <p:txBody>
          <a:bodyPr anchor="b"/>
          <a:lstStyle>
            <a:lvl1pPr defTabSz="332993">
              <a:defRPr sz="4560">
                <a:solidFill>
                  <a:schemeClr val="accent1">
                    <a:hueOff val="-372297"/>
                    <a:satOff val="10436"/>
                    <a:lumOff val="13831"/>
                  </a:schemeClr>
                </a:solidFill>
                <a:latin typeface="Helvetica"/>
                <a:ea typeface="Helvetica"/>
                <a:cs typeface="Helvetica"/>
                <a:sym typeface="Helvetica"/>
              </a:defRPr>
            </a:lvl1pPr>
          </a:lstStyle>
          <a:p>
            <a:pPr>
              <a:defRPr>
                <a:effectLst/>
              </a:defRPr>
            </a:pPr>
            <a:r>
              <a:t>FUTURE PROSPECTS</a:t>
            </a:r>
          </a:p>
        </p:txBody>
      </p:sp>
      <p:sp>
        <p:nvSpPr>
          <p:cNvPr id="255" name="Shape 255"/>
          <p:cNvSpPr/>
          <p:nvPr/>
        </p:nvSpPr>
        <p:spPr>
          <a:xfrm>
            <a:off x="516653" y="6130159"/>
            <a:ext cx="11971493" cy="66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456847" indent="-456847" algn="l" defTabSz="457200">
              <a:buSzPct val="75000"/>
              <a:buChar char="•"/>
              <a:defRPr sz="3700">
                <a:solidFill>
                  <a:srgbClr val="FFFFFF"/>
                </a:solidFill>
                <a:latin typeface="Helvetica"/>
                <a:ea typeface="Helvetica"/>
                <a:cs typeface="Helvetica"/>
                <a:sym typeface="Helvetica"/>
              </a:defRPr>
            </a:lvl1pPr>
          </a:lstStyle>
          <a:p>
            <a:pPr>
              <a:defRPr sz="2100">
                <a:effectLst/>
              </a:defRPr>
            </a:pPr>
            <a:r>
              <a:rPr sz="3700"/>
              <a:t>Precise design model, for a wider range of usage.</a:t>
            </a:r>
          </a:p>
        </p:txBody>
      </p:sp>
      <p:sp>
        <p:nvSpPr>
          <p:cNvPr id="256" name="Shape 256"/>
          <p:cNvSpPr/>
          <p:nvPr/>
        </p:nvSpPr>
        <p:spPr>
          <a:xfrm>
            <a:off x="516653" y="7323959"/>
            <a:ext cx="11971493" cy="66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456847" indent="-456847" algn="l" defTabSz="457200">
              <a:buSzPct val="75000"/>
              <a:buChar char="•"/>
              <a:defRPr sz="3700">
                <a:solidFill>
                  <a:srgbClr val="FFFFFF"/>
                </a:solidFill>
                <a:latin typeface="Helvetica"/>
                <a:ea typeface="Helvetica"/>
                <a:cs typeface="Helvetica"/>
                <a:sym typeface="Helvetica"/>
              </a:defRPr>
            </a:lvl1pPr>
          </a:lstStyle>
          <a:p>
            <a:pPr>
              <a:defRPr sz="2100">
                <a:effectLst/>
              </a:defRPr>
            </a:pPr>
            <a:r>
              <a:rPr sz="3700"/>
              <a:t>Geo - Referencing.</a:t>
            </a:r>
          </a:p>
        </p:txBody>
      </p:sp>
      <p:sp>
        <p:nvSpPr>
          <p:cNvPr id="257" name="Shape 257"/>
          <p:cNvSpPr/>
          <p:nvPr/>
        </p:nvSpPr>
        <p:spPr>
          <a:xfrm>
            <a:off x="516653" y="4936359"/>
            <a:ext cx="11971493" cy="66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148166" indent="-148166" algn="l" defTabSz="457200">
              <a:buSzPct val="75000"/>
              <a:buChar char="•"/>
              <a:defRPr sz="3700">
                <a:solidFill>
                  <a:srgbClr val="FFFFFF"/>
                </a:solidFill>
                <a:latin typeface="Helvetica"/>
                <a:ea typeface="Helvetica"/>
                <a:cs typeface="Helvetica"/>
                <a:sym typeface="Helvetica"/>
              </a:defRPr>
            </a:lvl1pPr>
          </a:lstStyle>
          <a:p>
            <a:pPr>
              <a:defRPr>
                <a:effectLst/>
              </a:defRPr>
            </a:pPr>
            <a:r>
              <a:t>Inverse surveillance to ensure the integrity of data.</a:t>
            </a:r>
          </a:p>
        </p:txBody>
      </p:sp>
      <p:sp>
        <p:nvSpPr>
          <p:cNvPr id="258" name="Shape 258"/>
          <p:cNvSpPr/>
          <p:nvPr/>
        </p:nvSpPr>
        <p:spPr>
          <a:xfrm>
            <a:off x="516653" y="3742559"/>
            <a:ext cx="11971493" cy="66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148166" indent="-148166" algn="just" defTabSz="457200">
              <a:buSzPct val="75000"/>
              <a:buChar char="•"/>
              <a:defRPr sz="3700">
                <a:solidFill>
                  <a:srgbClr val="FFFFFF"/>
                </a:solidFill>
                <a:latin typeface="Helvetica"/>
                <a:ea typeface="Helvetica"/>
                <a:cs typeface="Helvetica"/>
                <a:sym typeface="Helvetica"/>
              </a:defRPr>
            </a:lvl1pPr>
          </a:lstStyle>
          <a:p>
            <a:pPr>
              <a:defRPr>
                <a:effectLst/>
              </a:defRPr>
            </a:pPr>
            <a:r>
              <a:t>Using geo tagged data logging.</a:t>
            </a:r>
          </a:p>
        </p:txBody>
      </p:sp>
      <p:sp>
        <p:nvSpPr>
          <p:cNvPr id="259" name="Shape 259"/>
          <p:cNvSpPr/>
          <p:nvPr/>
        </p:nvSpPr>
        <p:spPr>
          <a:xfrm>
            <a:off x="516653" y="2135178"/>
            <a:ext cx="11971493" cy="1219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456847" indent="-456847" algn="l" defTabSz="457200">
              <a:buSzPct val="75000"/>
              <a:buChar char="•"/>
              <a:defRPr sz="3700">
                <a:solidFill>
                  <a:srgbClr val="FFFFFF"/>
                </a:solidFill>
                <a:latin typeface="Helvetica"/>
                <a:ea typeface="Helvetica"/>
                <a:cs typeface="Helvetica"/>
                <a:sym typeface="Helvetica"/>
              </a:defRPr>
            </a:lvl1pPr>
          </a:lstStyle>
          <a:p>
            <a:pPr>
              <a:defRPr sz="2100">
                <a:effectLst/>
              </a:defRPr>
            </a:pPr>
            <a:r>
              <a:rPr sz="3700"/>
              <a:t>A 6-dimension accelerometer for better precision in gesture recognition.</a:t>
            </a:r>
          </a:p>
        </p:txBody>
      </p:sp>
      <p:sp>
        <p:nvSpPr>
          <p:cNvPr id="260" name="Shape 260"/>
          <p:cNvSpPr/>
          <p:nvPr/>
        </p:nvSpPr>
        <p:spPr>
          <a:xfrm>
            <a:off x="516653" y="8365359"/>
            <a:ext cx="11971493" cy="66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456847" indent="-456847" algn="l" defTabSz="457200">
              <a:buSzPct val="75000"/>
              <a:buChar char="•"/>
              <a:defRPr sz="3700">
                <a:solidFill>
                  <a:srgbClr val="FFFFFF"/>
                </a:solidFill>
                <a:latin typeface="Helvetica"/>
                <a:ea typeface="Helvetica"/>
                <a:cs typeface="Helvetica"/>
                <a:sym typeface="Helvetica"/>
              </a:defRPr>
            </a:lvl1pPr>
          </a:lstStyle>
          <a:p>
            <a:pPr>
              <a:defRPr>
                <a:effectLst/>
              </a:defRPr>
            </a:pPr>
            <a:r>
              <a:t>Speech Recognition.</a:t>
            </a:r>
          </a:p>
        </p:txBody>
      </p:sp>
      <p:pic>
        <p:nvPicPr>
          <p:cNvPr id="261" name="images.png"/>
          <p:cNvPicPr>
            <a:picLocks noChangeAspect="1"/>
          </p:cNvPicPr>
          <p:nvPr/>
        </p:nvPicPr>
        <p:blipFill>
          <a:blip r:embed="rId2">
            <a:extLst/>
          </a:blip>
          <a:stretch>
            <a:fillRect/>
          </a:stretch>
        </p:blipFill>
        <p:spPr>
          <a:xfrm>
            <a:off x="11625615" y="169564"/>
            <a:ext cx="1139870" cy="1134804"/>
          </a:xfrm>
          <a:prstGeom prst="rect">
            <a:avLst/>
          </a:prstGeom>
          <a:ln w="12700">
            <a:miter lim="400000"/>
          </a:ln>
        </p:spPr>
      </p:pic>
      <p:sp>
        <p:nvSpPr>
          <p:cNvPr id="262" name="Shape 262"/>
          <p:cNvSpPr/>
          <p:nvPr/>
        </p:nvSpPr>
        <p:spPr>
          <a:xfrm>
            <a:off x="3605184" y="38269"/>
            <a:ext cx="7501459" cy="9112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R="457200" defTabSz="457200">
              <a:lnSpc>
                <a:spcPct val="115000"/>
              </a:lnSpc>
              <a:spcBef>
                <a:spcPts val="1000"/>
              </a:spcBef>
              <a:defRPr b="1" sz="2100">
                <a:solidFill>
                  <a:schemeClr val="accent1">
                    <a:hueOff val="-372297"/>
                    <a:satOff val="10436"/>
                    <a:lumOff val="13831"/>
                  </a:schemeClr>
                </a:solidFill>
                <a:latin typeface="Helvetica"/>
                <a:ea typeface="Helvetica"/>
                <a:cs typeface="Helvetica"/>
                <a:sym typeface="Helvetica"/>
              </a:defRPr>
            </a:lvl1pPr>
          </a:lstStyle>
          <a:p>
            <a:pPr>
              <a:defRPr>
                <a:effectLst/>
              </a:defRPr>
            </a:pPr>
            <a:r>
              <a:t>COGNITIVE APPREHENSIVE DEVICE</a:t>
            </a:r>
          </a:p>
        </p:txBody>
      </p:sp>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4" name="Shape 264"/>
          <p:cNvSpPr/>
          <p:nvPr>
            <p:ph type="title" idx="4294967295"/>
          </p:nvPr>
        </p:nvSpPr>
        <p:spPr>
          <a:xfrm>
            <a:off x="1786929" y="3774093"/>
            <a:ext cx="9430943" cy="2205413"/>
          </a:xfrm>
          <a:prstGeom prst="rect">
            <a:avLst/>
          </a:prstGeom>
        </p:spPr>
        <p:txBody>
          <a:bodyPr/>
          <a:lstStyle>
            <a:lvl1pPr>
              <a:defRPr sz="8000">
                <a:solidFill>
                  <a:schemeClr val="accent1">
                    <a:hueOff val="-372297"/>
                    <a:satOff val="10436"/>
                    <a:lumOff val="13831"/>
                  </a:schemeClr>
                </a:solidFill>
                <a:latin typeface="Helvetica"/>
                <a:ea typeface="Helvetica"/>
                <a:cs typeface="Helvetica"/>
                <a:sym typeface="Helvetica"/>
              </a:defRPr>
            </a:lvl1pPr>
          </a:lstStyle>
          <a:p>
            <a:pPr>
              <a:defRPr>
                <a:effectLst/>
              </a:defRPr>
            </a:pPr>
            <a:r>
              <a:t>THANK YOU :)</a:t>
            </a:r>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5" name="Shape 125"/>
          <p:cNvSpPr/>
          <p:nvPr>
            <p:ph type="title" idx="4294967295"/>
          </p:nvPr>
        </p:nvSpPr>
        <p:spPr>
          <a:xfrm>
            <a:off x="389093" y="277937"/>
            <a:ext cx="4425012" cy="904602"/>
          </a:xfrm>
          <a:prstGeom prst="rect">
            <a:avLst/>
          </a:prstGeom>
        </p:spPr>
        <p:txBody>
          <a:bodyPr/>
          <a:lstStyle>
            <a:lvl1pPr algn="l" defTabSz="379729">
              <a:defRPr sz="5200">
                <a:solidFill>
                  <a:schemeClr val="accent1">
                    <a:hueOff val="-372297"/>
                    <a:satOff val="10436"/>
                    <a:lumOff val="13831"/>
                  </a:schemeClr>
                </a:solidFill>
                <a:latin typeface="Helvetica"/>
                <a:ea typeface="Helvetica"/>
                <a:cs typeface="Helvetica"/>
                <a:sym typeface="Helvetica"/>
              </a:defRPr>
            </a:lvl1pPr>
          </a:lstStyle>
          <a:p>
            <a:pPr>
              <a:defRPr>
                <a:effectLst/>
              </a:defRPr>
            </a:pPr>
            <a:r>
              <a:t>AGENDA</a:t>
            </a:r>
          </a:p>
        </p:txBody>
      </p:sp>
      <p:sp>
        <p:nvSpPr>
          <p:cNvPr id="126" name="Shape 126"/>
          <p:cNvSpPr/>
          <p:nvPr/>
        </p:nvSpPr>
        <p:spPr>
          <a:xfrm>
            <a:off x="320706" y="1370823"/>
            <a:ext cx="3951454" cy="6718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152171" indent="-152171">
              <a:buSzPct val="75000"/>
              <a:buChar char="•"/>
            </a:lvl1pPr>
          </a:lstStyle>
          <a:p>
            <a:pPr/>
            <a:r>
              <a:t>INTRODUCTION</a:t>
            </a:r>
          </a:p>
        </p:txBody>
      </p:sp>
      <p:sp>
        <p:nvSpPr>
          <p:cNvPr id="127" name="Shape 127"/>
          <p:cNvSpPr/>
          <p:nvPr/>
        </p:nvSpPr>
        <p:spPr>
          <a:xfrm>
            <a:off x="288170" y="2230909"/>
            <a:ext cx="3192806" cy="67180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152171" indent="-152171">
              <a:buSzPct val="75000"/>
              <a:buChar char="•"/>
            </a:lvl1pPr>
          </a:lstStyle>
          <a:p>
            <a:pPr/>
            <a:r>
              <a:t>MOTIVATION</a:t>
            </a:r>
          </a:p>
        </p:txBody>
      </p:sp>
      <p:sp>
        <p:nvSpPr>
          <p:cNvPr id="128" name="Shape 128"/>
          <p:cNvSpPr/>
          <p:nvPr/>
        </p:nvSpPr>
        <p:spPr>
          <a:xfrm>
            <a:off x="317773" y="3143608"/>
            <a:ext cx="5230343" cy="6718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152171" indent="-152171">
              <a:buSzPct val="75000"/>
              <a:buChar char="•"/>
            </a:lvl1pPr>
          </a:lstStyle>
          <a:p>
            <a:pPr/>
            <a:r>
              <a:t>LITERATURE SURVEY</a:t>
            </a:r>
          </a:p>
        </p:txBody>
      </p:sp>
      <p:sp>
        <p:nvSpPr>
          <p:cNvPr id="129" name="Shape 129"/>
          <p:cNvSpPr/>
          <p:nvPr/>
        </p:nvSpPr>
        <p:spPr>
          <a:xfrm>
            <a:off x="393067" y="4113707"/>
            <a:ext cx="2109369" cy="6718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152171" indent="-152171">
              <a:buSzPct val="75000"/>
              <a:buChar char="•"/>
            </a:lvl1pPr>
          </a:lstStyle>
          <a:p>
            <a:pPr/>
            <a:r>
              <a:t>DESIGN</a:t>
            </a:r>
          </a:p>
        </p:txBody>
      </p:sp>
      <p:sp>
        <p:nvSpPr>
          <p:cNvPr id="130" name="Shape 130"/>
          <p:cNvSpPr/>
          <p:nvPr/>
        </p:nvSpPr>
        <p:spPr>
          <a:xfrm>
            <a:off x="433472" y="6009523"/>
            <a:ext cx="5327829" cy="6718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152171" indent="-152171">
              <a:buSzPct val="75000"/>
              <a:buChar char="•"/>
            </a:lvl1pPr>
          </a:lstStyle>
          <a:p>
            <a:pPr/>
            <a:r>
              <a:t>SEQUENCE DIAGRAM</a:t>
            </a:r>
          </a:p>
        </p:txBody>
      </p:sp>
      <p:sp>
        <p:nvSpPr>
          <p:cNvPr id="131" name="Shape 131"/>
          <p:cNvSpPr/>
          <p:nvPr/>
        </p:nvSpPr>
        <p:spPr>
          <a:xfrm>
            <a:off x="382548" y="5061615"/>
            <a:ext cx="7501459" cy="6718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152171" indent="-152171">
              <a:buSzPct val="75000"/>
              <a:buChar char="•"/>
            </a:lvl1pPr>
          </a:lstStyle>
          <a:p>
            <a:pPr/>
            <a:r>
              <a:t>IMPLEMENTATION ALGORITHM</a:t>
            </a:r>
          </a:p>
        </p:txBody>
      </p:sp>
      <p:sp>
        <p:nvSpPr>
          <p:cNvPr id="132" name="Shape 132"/>
          <p:cNvSpPr/>
          <p:nvPr/>
        </p:nvSpPr>
        <p:spPr>
          <a:xfrm>
            <a:off x="463242" y="6979622"/>
            <a:ext cx="8458938" cy="6718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152171" indent="-152171">
              <a:buSzPct val="75000"/>
              <a:buChar char="•"/>
            </a:lvl1pPr>
          </a:lstStyle>
          <a:p>
            <a:pPr/>
            <a:r>
              <a:t>HARDWARE AND SOFTWARE USED</a:t>
            </a:r>
          </a:p>
        </p:txBody>
      </p:sp>
      <p:sp>
        <p:nvSpPr>
          <p:cNvPr id="133" name="Shape 133"/>
          <p:cNvSpPr/>
          <p:nvPr/>
        </p:nvSpPr>
        <p:spPr>
          <a:xfrm>
            <a:off x="543196" y="7949720"/>
            <a:ext cx="2333296" cy="67180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152171" indent="-152171">
              <a:buSzPct val="75000"/>
              <a:buChar char="•"/>
            </a:lvl1pPr>
          </a:lstStyle>
          <a:p>
            <a:pPr/>
            <a:r>
              <a:t>TESTING</a:t>
            </a:r>
          </a:p>
        </p:txBody>
      </p:sp>
      <p:sp>
        <p:nvSpPr>
          <p:cNvPr id="134" name="Shape 134"/>
          <p:cNvSpPr/>
          <p:nvPr/>
        </p:nvSpPr>
        <p:spPr>
          <a:xfrm>
            <a:off x="536588" y="8875438"/>
            <a:ext cx="10833330" cy="6718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152171" indent="-152171">
              <a:buSzPct val="75000"/>
              <a:buChar char="•"/>
            </a:lvl1pPr>
          </a:lstStyle>
          <a:p>
            <a:pPr/>
            <a:r>
              <a:t>CONCLUSION AND FUTURE ENHANCEMENTS</a:t>
            </a:r>
          </a:p>
        </p:txBody>
      </p:sp>
      <p:pic>
        <p:nvPicPr>
          <p:cNvPr id="135" name="images.png"/>
          <p:cNvPicPr>
            <a:picLocks noChangeAspect="1"/>
          </p:cNvPicPr>
          <p:nvPr/>
        </p:nvPicPr>
        <p:blipFill>
          <a:blip r:embed="rId2">
            <a:extLst/>
          </a:blip>
          <a:stretch>
            <a:fillRect/>
          </a:stretch>
        </p:blipFill>
        <p:spPr>
          <a:xfrm>
            <a:off x="11625615" y="169564"/>
            <a:ext cx="1139870" cy="1134804"/>
          </a:xfrm>
          <a:prstGeom prst="rect">
            <a:avLst/>
          </a:prstGeom>
          <a:ln w="12700">
            <a:miter lim="400000"/>
          </a:ln>
        </p:spPr>
      </p:pic>
      <p:sp>
        <p:nvSpPr>
          <p:cNvPr id="136" name="Shape 136"/>
          <p:cNvSpPr/>
          <p:nvPr/>
        </p:nvSpPr>
        <p:spPr>
          <a:xfrm>
            <a:off x="3605184" y="38269"/>
            <a:ext cx="7501459" cy="9112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R="457200" defTabSz="457200">
              <a:lnSpc>
                <a:spcPct val="115000"/>
              </a:lnSpc>
              <a:spcBef>
                <a:spcPts val="1000"/>
              </a:spcBef>
              <a:defRPr b="1" sz="2100">
                <a:solidFill>
                  <a:schemeClr val="accent1">
                    <a:hueOff val="-372297"/>
                    <a:satOff val="10436"/>
                    <a:lumOff val="13831"/>
                  </a:schemeClr>
                </a:solidFill>
                <a:latin typeface="Helvetica"/>
                <a:ea typeface="Helvetica"/>
                <a:cs typeface="Helvetica"/>
                <a:sym typeface="Helvetica"/>
              </a:defRPr>
            </a:lvl1pPr>
          </a:lstStyle>
          <a:p>
            <a:pPr>
              <a:defRPr>
                <a:effectLst/>
              </a:defRPr>
            </a:pPr>
            <a:r>
              <a:t>COGNITIVE APPREHENSIVE DEVICE</a:t>
            </a: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8" name="Shape 138"/>
          <p:cNvSpPr/>
          <p:nvPr>
            <p:ph type="body" sz="half" idx="4294967295"/>
          </p:nvPr>
        </p:nvSpPr>
        <p:spPr>
          <a:xfrm>
            <a:off x="1270000" y="2013148"/>
            <a:ext cx="10464800" cy="3825676"/>
          </a:xfrm>
          <a:prstGeom prst="rect">
            <a:avLst/>
          </a:prstGeom>
        </p:spPr>
        <p:txBody>
          <a:bodyPr anchor="t"/>
          <a:lstStyle/>
          <a:p>
            <a:pPr marL="0" indent="0" algn="ctr" defTabSz="549148">
              <a:spcBef>
                <a:spcPts val="0"/>
              </a:spcBef>
              <a:buSzTx/>
              <a:buNone/>
              <a:defRPr b="1" sz="4982">
                <a:solidFill>
                  <a:schemeClr val="accent1">
                    <a:hueOff val="-372297"/>
                    <a:satOff val="10436"/>
                    <a:lumOff val="13831"/>
                  </a:schemeClr>
                </a:solidFill>
                <a:effectLst/>
                <a:latin typeface="Helvetica"/>
                <a:ea typeface="Helvetica"/>
                <a:cs typeface="Helvetica"/>
                <a:sym typeface="Helvetica"/>
              </a:defRPr>
            </a:pPr>
            <a:r>
              <a:t>What is COGNITIVE JEWELLERY?</a:t>
            </a:r>
          </a:p>
          <a:p>
            <a:pPr marL="0" indent="0" algn="ctr" defTabSz="549148">
              <a:spcBef>
                <a:spcPts val="0"/>
              </a:spcBef>
              <a:buSzTx/>
              <a:buNone/>
              <a:defRPr sz="4982">
                <a:solidFill>
                  <a:srgbClr val="000000"/>
                </a:solidFill>
                <a:effectLst/>
                <a:latin typeface="Helvetica Light"/>
                <a:ea typeface="Helvetica Light"/>
                <a:cs typeface="Helvetica Light"/>
                <a:sym typeface="Helvetica Light"/>
              </a:defRPr>
            </a:pPr>
          </a:p>
          <a:p>
            <a:pPr marL="0" indent="0" algn="ctr" defTabSz="549148">
              <a:spcBef>
                <a:spcPts val="0"/>
              </a:spcBef>
              <a:buSzTx/>
              <a:buNone/>
              <a:defRPr sz="4982">
                <a:solidFill>
                  <a:srgbClr val="FFFFFF"/>
                </a:solidFill>
                <a:effectLst/>
                <a:latin typeface="Helvetica Light"/>
                <a:ea typeface="Helvetica Light"/>
                <a:cs typeface="Helvetica Light"/>
                <a:sym typeface="Helvetica Light"/>
              </a:defRPr>
            </a:pPr>
            <a:r>
              <a:rPr sz="4230"/>
              <a:t>Jewellery that incorporates sensors, actuators and wireless communication chips to enhance human experience.</a:t>
            </a:r>
          </a:p>
        </p:txBody>
      </p:sp>
      <p:sp>
        <p:nvSpPr>
          <p:cNvPr id="139" name="Shape 139"/>
          <p:cNvSpPr/>
          <p:nvPr>
            <p:ph type="title" idx="4294967295"/>
          </p:nvPr>
        </p:nvSpPr>
        <p:spPr>
          <a:xfrm>
            <a:off x="235815" y="350529"/>
            <a:ext cx="4263545" cy="994063"/>
          </a:xfrm>
          <a:prstGeom prst="rect">
            <a:avLst/>
          </a:prstGeom>
        </p:spPr>
        <p:txBody>
          <a:bodyPr/>
          <a:lstStyle>
            <a:lvl1pPr defTabSz="309625">
              <a:defRPr sz="4240">
                <a:solidFill>
                  <a:schemeClr val="accent1">
                    <a:hueOff val="-372297"/>
                    <a:satOff val="10436"/>
                    <a:lumOff val="13831"/>
                  </a:schemeClr>
                </a:solidFill>
                <a:latin typeface="Helvetica"/>
                <a:ea typeface="Helvetica"/>
                <a:cs typeface="Helvetica"/>
                <a:sym typeface="Helvetica"/>
              </a:defRPr>
            </a:lvl1pPr>
          </a:lstStyle>
          <a:p>
            <a:pPr>
              <a:defRPr>
                <a:effectLst/>
              </a:defRPr>
            </a:pPr>
            <a:r>
              <a:t>INTRODUCTION</a:t>
            </a:r>
          </a:p>
        </p:txBody>
      </p:sp>
      <p:pic>
        <p:nvPicPr>
          <p:cNvPr id="140" name="pasted-image.pdf"/>
          <p:cNvPicPr>
            <a:picLocks noChangeAspect="1"/>
          </p:cNvPicPr>
          <p:nvPr/>
        </p:nvPicPr>
        <p:blipFill>
          <a:blip r:embed="rId2">
            <a:extLst/>
          </a:blip>
          <a:stretch>
            <a:fillRect/>
          </a:stretch>
        </p:blipFill>
        <p:spPr>
          <a:xfrm>
            <a:off x="1993900" y="5753225"/>
            <a:ext cx="9017000" cy="3429001"/>
          </a:xfrm>
          <a:prstGeom prst="rect">
            <a:avLst/>
          </a:prstGeom>
          <a:ln w="12700">
            <a:miter lim="400000"/>
          </a:ln>
        </p:spPr>
      </p:pic>
      <p:pic>
        <p:nvPicPr>
          <p:cNvPr id="141" name="images.png"/>
          <p:cNvPicPr>
            <a:picLocks noChangeAspect="1"/>
          </p:cNvPicPr>
          <p:nvPr/>
        </p:nvPicPr>
        <p:blipFill>
          <a:blip r:embed="rId3">
            <a:extLst/>
          </a:blip>
          <a:stretch>
            <a:fillRect/>
          </a:stretch>
        </p:blipFill>
        <p:spPr>
          <a:xfrm>
            <a:off x="11638315" y="182264"/>
            <a:ext cx="1139870" cy="1134804"/>
          </a:xfrm>
          <a:prstGeom prst="rect">
            <a:avLst/>
          </a:prstGeom>
          <a:ln w="12700">
            <a:miter lim="400000"/>
          </a:ln>
        </p:spPr>
      </p:pic>
      <p:sp>
        <p:nvSpPr>
          <p:cNvPr id="142" name="Shape 142"/>
          <p:cNvSpPr/>
          <p:nvPr/>
        </p:nvSpPr>
        <p:spPr>
          <a:xfrm>
            <a:off x="3617884" y="50969"/>
            <a:ext cx="7501459" cy="9112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R="457200" defTabSz="457200">
              <a:lnSpc>
                <a:spcPct val="115000"/>
              </a:lnSpc>
              <a:spcBef>
                <a:spcPts val="1000"/>
              </a:spcBef>
              <a:defRPr b="1" sz="2100">
                <a:solidFill>
                  <a:schemeClr val="accent1">
                    <a:hueOff val="-372297"/>
                    <a:satOff val="10436"/>
                    <a:lumOff val="13831"/>
                  </a:schemeClr>
                </a:solidFill>
                <a:latin typeface="Helvetica"/>
                <a:ea typeface="Helvetica"/>
                <a:cs typeface="Helvetica"/>
                <a:sym typeface="Helvetica"/>
              </a:defRPr>
            </a:lvl1pPr>
          </a:lstStyle>
          <a:p>
            <a:pPr>
              <a:defRPr>
                <a:effectLst/>
              </a:defRPr>
            </a:pPr>
            <a:r>
              <a:t>COGNITIVE APPREHENSIVE DEVICE</a:t>
            </a:r>
          </a:p>
        </p:txBody>
      </p:sp>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4" name="Shape 144"/>
          <p:cNvSpPr/>
          <p:nvPr>
            <p:ph type="body" sz="half" idx="4294967295"/>
          </p:nvPr>
        </p:nvSpPr>
        <p:spPr>
          <a:xfrm>
            <a:off x="1270000" y="2362166"/>
            <a:ext cx="10464800" cy="3425050"/>
          </a:xfrm>
          <a:prstGeom prst="rect">
            <a:avLst/>
          </a:prstGeom>
        </p:spPr>
        <p:txBody>
          <a:bodyPr anchor="t"/>
          <a:lstStyle/>
          <a:p>
            <a:pPr marL="0" indent="0" algn="ctr" defTabSz="443991">
              <a:spcBef>
                <a:spcPts val="0"/>
              </a:spcBef>
              <a:buSzTx/>
              <a:buNone/>
              <a:defRPr b="1" sz="4028">
                <a:solidFill>
                  <a:schemeClr val="accent1">
                    <a:hueOff val="-372297"/>
                    <a:satOff val="10436"/>
                    <a:lumOff val="13831"/>
                  </a:schemeClr>
                </a:solidFill>
                <a:effectLst/>
                <a:latin typeface="Helvetica"/>
                <a:ea typeface="Helvetica"/>
                <a:cs typeface="Helvetica"/>
                <a:sym typeface="Helvetica"/>
              </a:defRPr>
            </a:pPr>
            <a:r>
              <a:t>What DOES OUR DEVICE DO?</a:t>
            </a:r>
          </a:p>
          <a:p>
            <a:pPr marL="0" indent="0" algn="ctr" defTabSz="443991">
              <a:spcBef>
                <a:spcPts val="0"/>
              </a:spcBef>
              <a:buSzTx/>
              <a:buNone/>
              <a:defRPr sz="4028">
                <a:solidFill>
                  <a:srgbClr val="000000"/>
                </a:solidFill>
                <a:effectLst/>
                <a:latin typeface="Helvetica Light"/>
                <a:ea typeface="Helvetica Light"/>
                <a:cs typeface="Helvetica Light"/>
                <a:sym typeface="Helvetica Light"/>
              </a:defRPr>
            </a:pPr>
          </a:p>
          <a:p>
            <a:pPr marL="0" indent="0" algn="ctr" defTabSz="443991">
              <a:spcBef>
                <a:spcPts val="0"/>
              </a:spcBef>
              <a:buSzTx/>
              <a:buNone/>
              <a:defRPr sz="4028">
                <a:solidFill>
                  <a:srgbClr val="FFFFFF"/>
                </a:solidFill>
                <a:effectLst/>
                <a:latin typeface="Helvetica Light"/>
                <a:ea typeface="Helvetica Light"/>
                <a:cs typeface="Helvetica Light"/>
                <a:sym typeface="Helvetica Light"/>
              </a:defRPr>
            </a:pPr>
            <a:r>
              <a:rPr sz="3420"/>
              <a:t>It is an innovative security device whose primary purpose is to provide safety especially to women when in danger by sensing any kind of attack on them.</a:t>
            </a:r>
          </a:p>
        </p:txBody>
      </p:sp>
      <p:sp>
        <p:nvSpPr>
          <p:cNvPr id="145" name="Shape 145"/>
          <p:cNvSpPr/>
          <p:nvPr>
            <p:ph type="title" idx="4294967295"/>
          </p:nvPr>
        </p:nvSpPr>
        <p:spPr>
          <a:xfrm>
            <a:off x="389093" y="277937"/>
            <a:ext cx="4425012" cy="904602"/>
          </a:xfrm>
          <a:prstGeom prst="rect">
            <a:avLst/>
          </a:prstGeom>
        </p:spPr>
        <p:txBody>
          <a:bodyPr/>
          <a:lstStyle>
            <a:lvl1pPr defTabSz="321310">
              <a:defRPr sz="4400">
                <a:solidFill>
                  <a:schemeClr val="accent1">
                    <a:hueOff val="-372297"/>
                    <a:satOff val="10436"/>
                    <a:lumOff val="13831"/>
                  </a:schemeClr>
                </a:solidFill>
                <a:latin typeface="Helvetica"/>
                <a:ea typeface="Helvetica"/>
                <a:cs typeface="Helvetica"/>
                <a:sym typeface="Helvetica"/>
              </a:defRPr>
            </a:lvl1pPr>
          </a:lstStyle>
          <a:p>
            <a:pPr>
              <a:defRPr>
                <a:effectLst/>
              </a:defRPr>
            </a:pPr>
            <a:r>
              <a:t>INTRODUCTION</a:t>
            </a:r>
          </a:p>
        </p:txBody>
      </p:sp>
      <p:pic>
        <p:nvPicPr>
          <p:cNvPr id="146" name="pasted-image.pdf"/>
          <p:cNvPicPr>
            <a:picLocks noChangeAspect="1"/>
          </p:cNvPicPr>
          <p:nvPr/>
        </p:nvPicPr>
        <p:blipFill>
          <a:blip r:embed="rId2">
            <a:extLst/>
          </a:blip>
          <a:stretch>
            <a:fillRect/>
          </a:stretch>
        </p:blipFill>
        <p:spPr>
          <a:xfrm>
            <a:off x="3238500" y="6209767"/>
            <a:ext cx="6527800" cy="2540001"/>
          </a:xfrm>
          <a:prstGeom prst="rect">
            <a:avLst/>
          </a:prstGeom>
          <a:ln w="12700">
            <a:miter lim="400000"/>
          </a:ln>
        </p:spPr>
      </p:pic>
      <p:pic>
        <p:nvPicPr>
          <p:cNvPr id="147" name="images.png"/>
          <p:cNvPicPr>
            <a:picLocks noChangeAspect="1"/>
          </p:cNvPicPr>
          <p:nvPr/>
        </p:nvPicPr>
        <p:blipFill>
          <a:blip r:embed="rId3">
            <a:extLst/>
          </a:blip>
          <a:stretch>
            <a:fillRect/>
          </a:stretch>
        </p:blipFill>
        <p:spPr>
          <a:xfrm>
            <a:off x="11625615" y="169564"/>
            <a:ext cx="1139870" cy="1134804"/>
          </a:xfrm>
          <a:prstGeom prst="rect">
            <a:avLst/>
          </a:prstGeom>
          <a:ln w="12700">
            <a:miter lim="400000"/>
          </a:ln>
        </p:spPr>
      </p:pic>
      <p:sp>
        <p:nvSpPr>
          <p:cNvPr id="148" name="Shape 148"/>
          <p:cNvSpPr/>
          <p:nvPr/>
        </p:nvSpPr>
        <p:spPr>
          <a:xfrm>
            <a:off x="3605184" y="38269"/>
            <a:ext cx="7501459" cy="9112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R="457200" defTabSz="457200">
              <a:lnSpc>
                <a:spcPct val="115000"/>
              </a:lnSpc>
              <a:spcBef>
                <a:spcPts val="1000"/>
              </a:spcBef>
              <a:defRPr b="1" sz="2100">
                <a:solidFill>
                  <a:schemeClr val="accent1">
                    <a:hueOff val="-372297"/>
                    <a:satOff val="10436"/>
                    <a:lumOff val="13831"/>
                  </a:schemeClr>
                </a:solidFill>
                <a:latin typeface="Helvetica"/>
                <a:ea typeface="Helvetica"/>
                <a:cs typeface="Helvetica"/>
                <a:sym typeface="Helvetica"/>
              </a:defRPr>
            </a:lvl1pPr>
          </a:lstStyle>
          <a:p>
            <a:pPr>
              <a:defRPr>
                <a:effectLst/>
              </a:defRPr>
            </a:pPr>
            <a:r>
              <a:t>COGNITIVE APPREHENSIVE DEVICE</a:t>
            </a:r>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 name="Shape 150"/>
          <p:cNvSpPr/>
          <p:nvPr>
            <p:ph type="body" sz="half" idx="4294967295"/>
          </p:nvPr>
        </p:nvSpPr>
        <p:spPr>
          <a:xfrm>
            <a:off x="1270000" y="2013148"/>
            <a:ext cx="10464800" cy="3539581"/>
          </a:xfrm>
          <a:prstGeom prst="rect">
            <a:avLst/>
          </a:prstGeom>
        </p:spPr>
        <p:txBody>
          <a:bodyPr anchor="t"/>
          <a:lstStyle/>
          <a:p>
            <a:pPr marL="0" indent="0" algn="ctr" defTabSz="560831">
              <a:spcBef>
                <a:spcPts val="0"/>
              </a:spcBef>
              <a:buSzTx/>
              <a:buNone/>
              <a:defRPr b="1" sz="5087">
                <a:solidFill>
                  <a:schemeClr val="accent1">
                    <a:hueOff val="-372297"/>
                    <a:satOff val="10436"/>
                    <a:lumOff val="13831"/>
                  </a:schemeClr>
                </a:solidFill>
                <a:effectLst/>
                <a:latin typeface="Helvetica"/>
                <a:ea typeface="Helvetica"/>
                <a:cs typeface="Helvetica"/>
                <a:sym typeface="Helvetica"/>
              </a:defRPr>
            </a:pPr>
            <a:r>
              <a:t>What motivated us?</a:t>
            </a:r>
          </a:p>
          <a:p>
            <a:pPr marL="629171" indent="-629171" algn="ctr" defTabSz="560831">
              <a:spcBef>
                <a:spcPts val="0"/>
              </a:spcBef>
              <a:buSzPct val="125000"/>
              <a:defRPr sz="3552">
                <a:solidFill>
                  <a:srgbClr val="000000"/>
                </a:solidFill>
                <a:effectLst/>
                <a:latin typeface="Helvetica Light"/>
                <a:ea typeface="Helvetica Light"/>
                <a:cs typeface="Helvetica Light"/>
                <a:sym typeface="Helvetica Light"/>
              </a:defRPr>
            </a:pPr>
          </a:p>
          <a:p>
            <a:pPr marL="629171" indent="-629171" defTabSz="560831">
              <a:spcBef>
                <a:spcPts val="0"/>
              </a:spcBef>
              <a:buSzPct val="125000"/>
              <a:defRPr sz="3552">
                <a:solidFill>
                  <a:srgbClr val="FFFFFF"/>
                </a:solidFill>
                <a:effectLst/>
                <a:latin typeface="Helvetica Light"/>
                <a:ea typeface="Helvetica Light"/>
                <a:cs typeface="Helvetica Light"/>
                <a:sym typeface="Helvetica Light"/>
              </a:defRPr>
            </a:pPr>
            <a:r>
              <a:t>Increase in assaults especially on women.</a:t>
            </a:r>
          </a:p>
          <a:p>
            <a:pPr marL="629171" indent="-629171" defTabSz="560831">
              <a:spcBef>
                <a:spcPts val="0"/>
              </a:spcBef>
              <a:buSzPct val="125000"/>
              <a:defRPr sz="3552">
                <a:solidFill>
                  <a:srgbClr val="FFFFFF"/>
                </a:solidFill>
                <a:effectLst/>
                <a:latin typeface="Helvetica Light"/>
                <a:ea typeface="Helvetica Light"/>
                <a:cs typeface="Helvetica Light"/>
                <a:sym typeface="Helvetica Light"/>
              </a:defRPr>
            </a:pPr>
            <a:r>
              <a:t>Using technology to secure human lives.</a:t>
            </a:r>
          </a:p>
          <a:p>
            <a:pPr marL="629171" indent="-629171" defTabSz="560831">
              <a:spcBef>
                <a:spcPts val="0"/>
              </a:spcBef>
              <a:buSzPct val="125000"/>
              <a:defRPr sz="3552">
                <a:solidFill>
                  <a:srgbClr val="FFFFFF"/>
                </a:solidFill>
                <a:effectLst/>
                <a:latin typeface="Helvetica Light"/>
                <a:ea typeface="Helvetica Light"/>
                <a:cs typeface="Helvetica Light"/>
                <a:sym typeface="Helvetica Light"/>
              </a:defRPr>
            </a:pPr>
            <a:r>
              <a:t>Lack of wearable devices that can be used for safety purposes.</a:t>
            </a:r>
          </a:p>
        </p:txBody>
      </p:sp>
      <p:sp>
        <p:nvSpPr>
          <p:cNvPr id="151" name="Shape 151"/>
          <p:cNvSpPr/>
          <p:nvPr>
            <p:ph type="title" idx="4294967295"/>
          </p:nvPr>
        </p:nvSpPr>
        <p:spPr>
          <a:xfrm>
            <a:off x="75614" y="147866"/>
            <a:ext cx="4236536" cy="1196726"/>
          </a:xfrm>
          <a:prstGeom prst="rect">
            <a:avLst/>
          </a:prstGeom>
        </p:spPr>
        <p:txBody>
          <a:bodyPr/>
          <a:lstStyle>
            <a:lvl1pPr defTabSz="385572">
              <a:defRPr sz="5280">
                <a:solidFill>
                  <a:schemeClr val="accent1">
                    <a:hueOff val="-372297"/>
                    <a:satOff val="10436"/>
                    <a:lumOff val="13831"/>
                  </a:schemeClr>
                </a:solidFill>
                <a:latin typeface="Helvetica"/>
                <a:ea typeface="Helvetica"/>
                <a:cs typeface="Helvetica"/>
                <a:sym typeface="Helvetica"/>
              </a:defRPr>
            </a:lvl1pPr>
          </a:lstStyle>
          <a:p>
            <a:pPr>
              <a:defRPr>
                <a:effectLst/>
              </a:defRPr>
            </a:pPr>
            <a:r>
              <a:t>MOTIVATION</a:t>
            </a:r>
          </a:p>
        </p:txBody>
      </p:sp>
      <p:pic>
        <p:nvPicPr>
          <p:cNvPr id="152" name="Screen Shot 2015-11-25 at 5.45.58 PM.png"/>
          <p:cNvPicPr>
            <a:picLocks noChangeAspect="1"/>
          </p:cNvPicPr>
          <p:nvPr/>
        </p:nvPicPr>
        <p:blipFill>
          <a:blip r:embed="rId2">
            <a:extLst/>
          </a:blip>
          <a:stretch>
            <a:fillRect/>
          </a:stretch>
        </p:blipFill>
        <p:spPr>
          <a:xfrm>
            <a:off x="2976384" y="5925149"/>
            <a:ext cx="6323568" cy="3673418"/>
          </a:xfrm>
          <a:prstGeom prst="rect">
            <a:avLst/>
          </a:prstGeom>
          <a:ln w="12700">
            <a:miter lim="400000"/>
          </a:ln>
        </p:spPr>
      </p:pic>
      <p:pic>
        <p:nvPicPr>
          <p:cNvPr id="153" name="images.png"/>
          <p:cNvPicPr>
            <a:picLocks noChangeAspect="1"/>
          </p:cNvPicPr>
          <p:nvPr/>
        </p:nvPicPr>
        <p:blipFill>
          <a:blip r:embed="rId3">
            <a:extLst/>
          </a:blip>
          <a:stretch>
            <a:fillRect/>
          </a:stretch>
        </p:blipFill>
        <p:spPr>
          <a:xfrm>
            <a:off x="11625615" y="169564"/>
            <a:ext cx="1139870" cy="1134804"/>
          </a:xfrm>
          <a:prstGeom prst="rect">
            <a:avLst/>
          </a:prstGeom>
          <a:ln w="12700">
            <a:miter lim="400000"/>
          </a:ln>
        </p:spPr>
      </p:pic>
      <p:sp>
        <p:nvSpPr>
          <p:cNvPr id="154" name="Shape 154"/>
          <p:cNvSpPr/>
          <p:nvPr/>
        </p:nvSpPr>
        <p:spPr>
          <a:xfrm>
            <a:off x="3605184" y="38269"/>
            <a:ext cx="7501459" cy="9112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R="457200" defTabSz="457200">
              <a:lnSpc>
                <a:spcPct val="115000"/>
              </a:lnSpc>
              <a:spcBef>
                <a:spcPts val="1000"/>
              </a:spcBef>
              <a:defRPr b="1" sz="2100">
                <a:solidFill>
                  <a:schemeClr val="accent1">
                    <a:hueOff val="-372297"/>
                    <a:satOff val="10436"/>
                    <a:lumOff val="13831"/>
                  </a:schemeClr>
                </a:solidFill>
                <a:latin typeface="Helvetica"/>
                <a:ea typeface="Helvetica"/>
                <a:cs typeface="Helvetica"/>
                <a:sym typeface="Helvetica"/>
              </a:defRPr>
            </a:lvl1pPr>
          </a:lstStyle>
          <a:p>
            <a:pPr>
              <a:defRPr>
                <a:effectLst/>
              </a:defRPr>
            </a:pPr>
            <a:r>
              <a:t>COGNITIVE APPREHENSIVE DEVICE</a:t>
            </a:r>
          </a:p>
        </p:txBody>
      </p:sp>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6" name="Shape 156"/>
          <p:cNvSpPr/>
          <p:nvPr/>
        </p:nvSpPr>
        <p:spPr>
          <a:xfrm>
            <a:off x="516653" y="2282124"/>
            <a:ext cx="11971493" cy="1295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259291" indent="-259291" algn="l" defTabSz="457200">
              <a:buSzPct val="75000"/>
              <a:buChar char="•"/>
              <a:defRPr sz="3900">
                <a:solidFill>
                  <a:srgbClr val="FFFFFF"/>
                </a:solidFill>
                <a:latin typeface="Helvetica"/>
                <a:ea typeface="Helvetica"/>
                <a:cs typeface="Helvetica"/>
                <a:sym typeface="Helvetica"/>
              </a:defRPr>
            </a:lvl1pPr>
          </a:lstStyle>
          <a:p>
            <a:pPr>
              <a:defRPr>
                <a:effectLst/>
              </a:defRPr>
            </a:pPr>
            <a:r>
              <a:t>BLE consumes less power as compared to the classic bluetooth.</a:t>
            </a:r>
          </a:p>
        </p:txBody>
      </p:sp>
      <p:sp>
        <p:nvSpPr>
          <p:cNvPr id="157" name="Shape 157"/>
          <p:cNvSpPr/>
          <p:nvPr/>
        </p:nvSpPr>
        <p:spPr>
          <a:xfrm>
            <a:off x="516653" y="4125208"/>
            <a:ext cx="11971493" cy="1295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259291" indent="-259291" algn="l" defTabSz="457200">
              <a:buSzPct val="75000"/>
              <a:buChar char="•"/>
              <a:defRPr sz="3900">
                <a:solidFill>
                  <a:srgbClr val="FFFFFF"/>
                </a:solidFill>
                <a:latin typeface="Helvetica"/>
                <a:ea typeface="Helvetica"/>
                <a:cs typeface="Helvetica"/>
                <a:sym typeface="Helvetica"/>
              </a:defRPr>
            </a:lvl1pPr>
          </a:lstStyle>
          <a:p>
            <a:pPr>
              <a:defRPr>
                <a:effectLst/>
              </a:defRPr>
            </a:pPr>
            <a:r>
              <a:t>BLE sends data in episodes and not as continuous chain of data.</a:t>
            </a:r>
          </a:p>
        </p:txBody>
      </p:sp>
      <p:sp>
        <p:nvSpPr>
          <p:cNvPr id="158" name="Shape 158"/>
          <p:cNvSpPr/>
          <p:nvPr/>
        </p:nvSpPr>
        <p:spPr>
          <a:xfrm>
            <a:off x="643653" y="5968293"/>
            <a:ext cx="11971493" cy="698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259291" indent="-259291" algn="l" defTabSz="457200">
              <a:buSzPct val="75000"/>
              <a:buChar char="•"/>
              <a:defRPr sz="3900">
                <a:solidFill>
                  <a:srgbClr val="FFFFFF"/>
                </a:solidFill>
                <a:latin typeface="Helvetica"/>
                <a:ea typeface="Helvetica"/>
                <a:cs typeface="Helvetica"/>
                <a:sym typeface="Helvetica"/>
              </a:defRPr>
            </a:lvl1pPr>
          </a:lstStyle>
          <a:p>
            <a:pPr>
              <a:defRPr>
                <a:effectLst/>
              </a:defRPr>
            </a:pPr>
            <a:r>
              <a:t>BLE developed WSNs, result in reduced noise.</a:t>
            </a:r>
          </a:p>
        </p:txBody>
      </p:sp>
      <p:sp>
        <p:nvSpPr>
          <p:cNvPr id="159" name="Shape 159"/>
          <p:cNvSpPr/>
          <p:nvPr/>
        </p:nvSpPr>
        <p:spPr>
          <a:xfrm>
            <a:off x="643653" y="7214477"/>
            <a:ext cx="11971493" cy="1295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259291" indent="-259291" algn="l" defTabSz="457200">
              <a:buSzPct val="75000"/>
              <a:buChar char="•"/>
              <a:defRPr sz="3900">
                <a:solidFill>
                  <a:srgbClr val="FFFFFF"/>
                </a:solidFill>
                <a:latin typeface="Helvetica"/>
                <a:ea typeface="Helvetica"/>
                <a:cs typeface="Helvetica"/>
                <a:sym typeface="Helvetica"/>
              </a:defRPr>
            </a:lvl1pPr>
          </a:lstStyle>
          <a:p>
            <a:pPr>
              <a:defRPr>
                <a:effectLst/>
              </a:defRPr>
            </a:pPr>
            <a:r>
              <a:t>Integrates energy harvesting technologies.BLE provides multi-mode WSNs </a:t>
            </a:r>
          </a:p>
        </p:txBody>
      </p:sp>
      <p:sp>
        <p:nvSpPr>
          <p:cNvPr id="160" name="Shape 160"/>
          <p:cNvSpPr/>
          <p:nvPr>
            <p:ph type="title" idx="4294967295"/>
          </p:nvPr>
        </p:nvSpPr>
        <p:spPr>
          <a:xfrm>
            <a:off x="276767" y="440185"/>
            <a:ext cx="5919322" cy="1175858"/>
          </a:xfrm>
          <a:prstGeom prst="rect">
            <a:avLst/>
          </a:prstGeom>
        </p:spPr>
        <p:txBody>
          <a:bodyPr/>
          <a:lstStyle>
            <a:lvl1pPr defTabSz="309625">
              <a:defRPr sz="4240">
                <a:solidFill>
                  <a:schemeClr val="accent1">
                    <a:hueOff val="-372297"/>
                    <a:satOff val="10436"/>
                    <a:lumOff val="13831"/>
                  </a:schemeClr>
                </a:solidFill>
                <a:latin typeface="Helvetica"/>
                <a:ea typeface="Helvetica"/>
                <a:cs typeface="Helvetica"/>
                <a:sym typeface="Helvetica"/>
              </a:defRPr>
            </a:lvl1pPr>
          </a:lstStyle>
          <a:p>
            <a:pPr>
              <a:defRPr>
                <a:effectLst/>
              </a:defRPr>
            </a:pPr>
            <a:r>
              <a:t>LITERATURE SURVEY</a:t>
            </a:r>
          </a:p>
        </p:txBody>
      </p:sp>
      <p:pic>
        <p:nvPicPr>
          <p:cNvPr id="161" name="images.png"/>
          <p:cNvPicPr>
            <a:picLocks noChangeAspect="1"/>
          </p:cNvPicPr>
          <p:nvPr/>
        </p:nvPicPr>
        <p:blipFill>
          <a:blip r:embed="rId2">
            <a:extLst/>
          </a:blip>
          <a:stretch>
            <a:fillRect/>
          </a:stretch>
        </p:blipFill>
        <p:spPr>
          <a:xfrm>
            <a:off x="11625615" y="169564"/>
            <a:ext cx="1139870" cy="1134804"/>
          </a:xfrm>
          <a:prstGeom prst="rect">
            <a:avLst/>
          </a:prstGeom>
          <a:ln w="12700">
            <a:miter lim="400000"/>
          </a:ln>
        </p:spPr>
      </p:pic>
      <p:sp>
        <p:nvSpPr>
          <p:cNvPr id="162" name="Shape 162"/>
          <p:cNvSpPr/>
          <p:nvPr/>
        </p:nvSpPr>
        <p:spPr>
          <a:xfrm>
            <a:off x="3605184" y="38269"/>
            <a:ext cx="7501459" cy="9112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R="457200" defTabSz="457200">
              <a:lnSpc>
                <a:spcPct val="115000"/>
              </a:lnSpc>
              <a:spcBef>
                <a:spcPts val="1000"/>
              </a:spcBef>
              <a:defRPr b="1" sz="2100">
                <a:solidFill>
                  <a:schemeClr val="accent1">
                    <a:hueOff val="-372297"/>
                    <a:satOff val="10436"/>
                    <a:lumOff val="13831"/>
                  </a:schemeClr>
                </a:solidFill>
                <a:latin typeface="Helvetica"/>
                <a:ea typeface="Helvetica"/>
                <a:cs typeface="Helvetica"/>
                <a:sym typeface="Helvetica"/>
              </a:defRPr>
            </a:lvl1pPr>
          </a:lstStyle>
          <a:p>
            <a:pPr>
              <a:defRPr>
                <a:effectLst/>
              </a:defRPr>
            </a:pPr>
            <a:r>
              <a:t>COGNITIVE APPREHENSIVE DEVICE</a:t>
            </a: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 name="Shape 164"/>
          <p:cNvSpPr/>
          <p:nvPr/>
        </p:nvSpPr>
        <p:spPr>
          <a:xfrm>
            <a:off x="516653" y="5609066"/>
            <a:ext cx="11971493" cy="1892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259291" indent="-259291" algn="l" defTabSz="457200">
              <a:buSzPct val="75000"/>
              <a:buChar char="•"/>
              <a:defRPr sz="3900">
                <a:solidFill>
                  <a:srgbClr val="FFFFFF"/>
                </a:solidFill>
                <a:latin typeface="Helvetica"/>
                <a:ea typeface="Helvetica"/>
                <a:cs typeface="Helvetica"/>
                <a:sym typeface="Helvetica"/>
              </a:defRPr>
            </a:lvl1pPr>
          </a:lstStyle>
          <a:p>
            <a:pPr>
              <a:defRPr>
                <a:effectLst/>
              </a:defRPr>
            </a:pPr>
            <a:r>
              <a:t>Use of Android Phone with a Tri-axial accelerometer, which evaluates with several threshold based algorithms and position data.</a:t>
            </a:r>
          </a:p>
        </p:txBody>
      </p:sp>
      <p:sp>
        <p:nvSpPr>
          <p:cNvPr id="165" name="Shape 165"/>
          <p:cNvSpPr/>
          <p:nvPr/>
        </p:nvSpPr>
        <p:spPr>
          <a:xfrm>
            <a:off x="516653" y="7884383"/>
            <a:ext cx="11971493" cy="1295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259291" indent="-259291" algn="l" defTabSz="457200">
              <a:buSzPct val="75000"/>
              <a:buChar char="•"/>
              <a:defRPr sz="3900">
                <a:solidFill>
                  <a:srgbClr val="FFFFFF"/>
                </a:solidFill>
                <a:latin typeface="Helvetica"/>
                <a:ea typeface="Helvetica"/>
                <a:cs typeface="Helvetica"/>
                <a:sym typeface="Helvetica"/>
              </a:defRPr>
            </a:lvl1pPr>
          </a:lstStyle>
          <a:p>
            <a:pPr>
              <a:defRPr>
                <a:effectLst/>
              </a:defRPr>
            </a:pPr>
            <a:r>
              <a:t>Integration of accelerometer and wearable based motion detectors.</a:t>
            </a:r>
          </a:p>
        </p:txBody>
      </p:sp>
      <p:sp>
        <p:nvSpPr>
          <p:cNvPr id="166" name="Shape 166"/>
          <p:cNvSpPr/>
          <p:nvPr/>
        </p:nvSpPr>
        <p:spPr>
          <a:xfrm>
            <a:off x="516653" y="4368323"/>
            <a:ext cx="11971493" cy="698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259291" indent="-259291" algn="l" defTabSz="457200">
              <a:buSzPct val="75000"/>
              <a:buChar char="•"/>
              <a:defRPr sz="3900">
                <a:solidFill>
                  <a:srgbClr val="FFFFFF"/>
                </a:solidFill>
                <a:latin typeface="Helvetica"/>
                <a:ea typeface="Helvetica"/>
                <a:cs typeface="Helvetica"/>
                <a:sym typeface="Helvetica"/>
              </a:defRPr>
            </a:lvl1pPr>
          </a:lstStyle>
          <a:p>
            <a:pPr>
              <a:defRPr>
                <a:effectLst/>
              </a:defRPr>
            </a:pPr>
            <a:r>
              <a:t>Use of GSM modules to determine location.</a:t>
            </a:r>
          </a:p>
        </p:txBody>
      </p:sp>
      <p:sp>
        <p:nvSpPr>
          <p:cNvPr id="167" name="Shape 167"/>
          <p:cNvSpPr/>
          <p:nvPr/>
        </p:nvSpPr>
        <p:spPr>
          <a:xfrm>
            <a:off x="516653" y="3127579"/>
            <a:ext cx="11971493" cy="698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259291" indent="-259291" algn="l" defTabSz="457200">
              <a:buSzPct val="75000"/>
              <a:buChar char="•"/>
              <a:defRPr sz="3900">
                <a:solidFill>
                  <a:srgbClr val="FFFFFF"/>
                </a:solidFill>
                <a:latin typeface="Helvetica"/>
                <a:ea typeface="Helvetica"/>
                <a:cs typeface="Helvetica"/>
                <a:sym typeface="Helvetica"/>
              </a:defRPr>
            </a:lvl1pPr>
          </a:lstStyle>
          <a:p>
            <a:pPr>
              <a:defRPr>
                <a:effectLst/>
              </a:defRPr>
            </a:pPr>
            <a:r>
              <a:t>Use of labelled data for more precision.</a:t>
            </a:r>
          </a:p>
        </p:txBody>
      </p:sp>
      <p:sp>
        <p:nvSpPr>
          <p:cNvPr id="168" name="Shape 168"/>
          <p:cNvSpPr/>
          <p:nvPr/>
        </p:nvSpPr>
        <p:spPr>
          <a:xfrm>
            <a:off x="516653" y="1983271"/>
            <a:ext cx="11971493" cy="698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259291" indent="-259291" algn="l" defTabSz="457200">
              <a:buSzPct val="75000"/>
              <a:buChar char="•"/>
              <a:defRPr sz="3900">
                <a:solidFill>
                  <a:srgbClr val="FFFFFF"/>
                </a:solidFill>
                <a:latin typeface="Helvetica"/>
                <a:ea typeface="Helvetica"/>
                <a:cs typeface="Helvetica"/>
                <a:sym typeface="Helvetica"/>
              </a:defRPr>
            </a:lvl1pPr>
          </a:lstStyle>
          <a:p>
            <a:pPr>
              <a:defRPr>
                <a:effectLst/>
              </a:defRPr>
            </a:pPr>
            <a:r>
              <a:t>Integration of phone based accelerometer.</a:t>
            </a:r>
          </a:p>
        </p:txBody>
      </p:sp>
      <p:sp>
        <p:nvSpPr>
          <p:cNvPr id="169" name="Shape 169"/>
          <p:cNvSpPr/>
          <p:nvPr>
            <p:ph type="title" idx="4294967295"/>
          </p:nvPr>
        </p:nvSpPr>
        <p:spPr>
          <a:xfrm>
            <a:off x="351651" y="361608"/>
            <a:ext cx="5919322" cy="1175857"/>
          </a:xfrm>
          <a:prstGeom prst="rect">
            <a:avLst/>
          </a:prstGeom>
        </p:spPr>
        <p:txBody>
          <a:bodyPr/>
          <a:lstStyle>
            <a:lvl1pPr defTabSz="309625">
              <a:defRPr sz="4240">
                <a:solidFill>
                  <a:schemeClr val="accent1">
                    <a:hueOff val="-372297"/>
                    <a:satOff val="10436"/>
                    <a:lumOff val="13831"/>
                  </a:schemeClr>
                </a:solidFill>
                <a:latin typeface="Helvetica"/>
                <a:ea typeface="Helvetica"/>
                <a:cs typeface="Helvetica"/>
                <a:sym typeface="Helvetica"/>
              </a:defRPr>
            </a:lvl1pPr>
          </a:lstStyle>
          <a:p>
            <a:pPr>
              <a:defRPr>
                <a:effectLst/>
              </a:defRPr>
            </a:pPr>
            <a:r>
              <a:t>LITERATURE SURVEY</a:t>
            </a:r>
          </a:p>
        </p:txBody>
      </p:sp>
      <p:pic>
        <p:nvPicPr>
          <p:cNvPr id="170" name="images.png"/>
          <p:cNvPicPr>
            <a:picLocks noChangeAspect="1"/>
          </p:cNvPicPr>
          <p:nvPr/>
        </p:nvPicPr>
        <p:blipFill>
          <a:blip r:embed="rId2">
            <a:extLst/>
          </a:blip>
          <a:stretch>
            <a:fillRect/>
          </a:stretch>
        </p:blipFill>
        <p:spPr>
          <a:xfrm>
            <a:off x="11625615" y="169564"/>
            <a:ext cx="1139870" cy="1134804"/>
          </a:xfrm>
          <a:prstGeom prst="rect">
            <a:avLst/>
          </a:prstGeom>
          <a:ln w="12700">
            <a:miter lim="400000"/>
          </a:ln>
        </p:spPr>
      </p:pic>
      <p:sp>
        <p:nvSpPr>
          <p:cNvPr id="171" name="Shape 171"/>
          <p:cNvSpPr/>
          <p:nvPr/>
        </p:nvSpPr>
        <p:spPr>
          <a:xfrm>
            <a:off x="3605184" y="38269"/>
            <a:ext cx="7501459" cy="9112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R="457200" defTabSz="457200">
              <a:lnSpc>
                <a:spcPct val="115000"/>
              </a:lnSpc>
              <a:spcBef>
                <a:spcPts val="1000"/>
              </a:spcBef>
              <a:defRPr b="1" sz="2100">
                <a:solidFill>
                  <a:schemeClr val="accent1">
                    <a:hueOff val="-372297"/>
                    <a:satOff val="10436"/>
                    <a:lumOff val="13831"/>
                  </a:schemeClr>
                </a:solidFill>
                <a:latin typeface="Helvetica"/>
                <a:ea typeface="Helvetica"/>
                <a:cs typeface="Helvetica"/>
                <a:sym typeface="Helvetica"/>
              </a:defRPr>
            </a:lvl1pPr>
          </a:lstStyle>
          <a:p>
            <a:pPr>
              <a:defRPr>
                <a:effectLst/>
              </a:defRPr>
            </a:pPr>
            <a:r>
              <a:t>COGNITIVE APPREHENSIVE DEVICE</a:t>
            </a:r>
          </a:p>
        </p:txBody>
      </p:sp>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3" name="Shape 173"/>
          <p:cNvSpPr/>
          <p:nvPr>
            <p:ph type="title" idx="4294967295"/>
          </p:nvPr>
        </p:nvSpPr>
        <p:spPr>
          <a:xfrm>
            <a:off x="339170" y="277937"/>
            <a:ext cx="5919322" cy="1175858"/>
          </a:xfrm>
          <a:prstGeom prst="rect">
            <a:avLst/>
          </a:prstGeom>
        </p:spPr>
        <p:txBody>
          <a:bodyPr/>
          <a:lstStyle>
            <a:lvl1pPr defTabSz="309625">
              <a:defRPr sz="4240">
                <a:solidFill>
                  <a:schemeClr val="accent1">
                    <a:hueOff val="-372297"/>
                    <a:satOff val="10436"/>
                    <a:lumOff val="13831"/>
                  </a:schemeClr>
                </a:solidFill>
                <a:latin typeface="Helvetica"/>
                <a:ea typeface="Helvetica"/>
                <a:cs typeface="Helvetica"/>
                <a:sym typeface="Helvetica"/>
              </a:defRPr>
            </a:lvl1pPr>
          </a:lstStyle>
          <a:p>
            <a:pPr>
              <a:defRPr>
                <a:effectLst/>
              </a:defRPr>
            </a:pPr>
            <a:r>
              <a:t>LITERATURE SURVEY</a:t>
            </a:r>
          </a:p>
        </p:txBody>
      </p:sp>
      <p:sp>
        <p:nvSpPr>
          <p:cNvPr id="174" name="Shape 174"/>
          <p:cNvSpPr/>
          <p:nvPr/>
        </p:nvSpPr>
        <p:spPr>
          <a:xfrm>
            <a:off x="643653" y="3071142"/>
            <a:ext cx="11971493" cy="66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456847" indent="-456847" algn="l" defTabSz="457200">
              <a:buSzPct val="75000"/>
              <a:buChar char="•"/>
              <a:defRPr sz="3700">
                <a:solidFill>
                  <a:srgbClr val="FFFFFF"/>
                </a:solidFill>
                <a:latin typeface="Helvetica"/>
                <a:ea typeface="Helvetica"/>
                <a:cs typeface="Helvetica"/>
                <a:sym typeface="Helvetica"/>
              </a:defRPr>
            </a:lvl1pPr>
          </a:lstStyle>
          <a:p>
            <a:pPr>
              <a:defRPr sz="2100">
                <a:effectLst/>
              </a:defRPr>
            </a:pPr>
            <a:r>
              <a:rPr sz="3700"/>
              <a:t>Integration of wearable sensors in wearable devices.</a:t>
            </a:r>
          </a:p>
        </p:txBody>
      </p:sp>
      <p:sp>
        <p:nvSpPr>
          <p:cNvPr id="175" name="Shape 175"/>
          <p:cNvSpPr/>
          <p:nvPr/>
        </p:nvSpPr>
        <p:spPr>
          <a:xfrm>
            <a:off x="643653" y="4259939"/>
            <a:ext cx="11971493" cy="66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245994" indent="-245994" algn="l" defTabSz="457200">
              <a:buSzPct val="75000"/>
              <a:buChar char="•"/>
              <a:defRPr sz="3700">
                <a:solidFill>
                  <a:srgbClr val="FFFFFF"/>
                </a:solidFill>
                <a:latin typeface="Helvetica"/>
                <a:ea typeface="Helvetica"/>
                <a:cs typeface="Helvetica"/>
                <a:sym typeface="Helvetica"/>
              </a:defRPr>
            </a:lvl1pPr>
          </a:lstStyle>
          <a:p>
            <a:pPr>
              <a:defRPr sz="3900">
                <a:effectLst/>
              </a:defRPr>
            </a:pPr>
            <a:r>
              <a:rPr sz="3700"/>
              <a:t>31 pin Architecture of ATMEL AT 8052</a:t>
            </a:r>
          </a:p>
        </p:txBody>
      </p:sp>
      <p:sp>
        <p:nvSpPr>
          <p:cNvPr id="176" name="Shape 176"/>
          <p:cNvSpPr/>
          <p:nvPr/>
        </p:nvSpPr>
        <p:spPr>
          <a:xfrm>
            <a:off x="770653" y="5448735"/>
            <a:ext cx="11971493" cy="66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456847" indent="-456847" algn="l" defTabSz="457200">
              <a:buSzPct val="75000"/>
              <a:buChar char="•"/>
              <a:defRPr sz="3700">
                <a:solidFill>
                  <a:srgbClr val="FFFFFF"/>
                </a:solidFill>
                <a:latin typeface="Helvetica"/>
                <a:ea typeface="Helvetica"/>
                <a:cs typeface="Helvetica"/>
                <a:sym typeface="Helvetica"/>
              </a:defRPr>
            </a:lvl1pPr>
          </a:lstStyle>
          <a:p>
            <a:pPr>
              <a:defRPr sz="2100">
                <a:effectLst/>
              </a:defRPr>
            </a:pPr>
            <a:r>
              <a:rPr sz="3700"/>
              <a:t>Development tools such as Keil C166</a:t>
            </a:r>
          </a:p>
        </p:txBody>
      </p:sp>
      <p:sp>
        <p:nvSpPr>
          <p:cNvPr id="177" name="Shape 177"/>
          <p:cNvSpPr/>
          <p:nvPr/>
        </p:nvSpPr>
        <p:spPr>
          <a:xfrm>
            <a:off x="770653" y="6568072"/>
            <a:ext cx="11971493" cy="1219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456847" indent="-456847" algn="l" defTabSz="457200">
              <a:buSzPct val="75000"/>
              <a:buChar char="•"/>
              <a:defRPr sz="3700">
                <a:solidFill>
                  <a:srgbClr val="FFFFFF"/>
                </a:solidFill>
                <a:latin typeface="Helvetica"/>
                <a:ea typeface="Helvetica"/>
                <a:cs typeface="Helvetica"/>
                <a:sym typeface="Helvetica"/>
              </a:defRPr>
            </a:lvl1pPr>
          </a:lstStyle>
          <a:p>
            <a:pPr>
              <a:defRPr sz="2100">
                <a:effectLst/>
              </a:defRPr>
            </a:pPr>
            <a:r>
              <a:rPr sz="3700"/>
              <a:t>Use of nRF dongle and Bluetooth smart stack protocols.</a:t>
            </a:r>
          </a:p>
        </p:txBody>
      </p:sp>
      <p:sp>
        <p:nvSpPr>
          <p:cNvPr id="178" name="Shape 178"/>
          <p:cNvSpPr/>
          <p:nvPr/>
        </p:nvSpPr>
        <p:spPr>
          <a:xfrm>
            <a:off x="770653" y="8185091"/>
            <a:ext cx="11971493" cy="66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245994" indent="-245994" algn="l" defTabSz="457200">
              <a:buSzPct val="75000"/>
              <a:buChar char="•"/>
              <a:defRPr sz="3700">
                <a:solidFill>
                  <a:srgbClr val="FFFFFF"/>
                </a:solidFill>
                <a:latin typeface="Helvetica"/>
                <a:ea typeface="Helvetica"/>
                <a:cs typeface="Helvetica"/>
                <a:sym typeface="Helvetica"/>
              </a:defRPr>
            </a:lvl1pPr>
          </a:lstStyle>
          <a:p>
            <a:pPr>
              <a:defRPr sz="3900">
                <a:effectLst/>
              </a:defRPr>
            </a:pPr>
            <a:r>
              <a:rPr sz="3700"/>
              <a:t>Use of Sousveillance</a:t>
            </a:r>
          </a:p>
        </p:txBody>
      </p:sp>
      <p:sp>
        <p:nvSpPr>
          <p:cNvPr id="179" name="Shape 179"/>
          <p:cNvSpPr/>
          <p:nvPr/>
        </p:nvSpPr>
        <p:spPr>
          <a:xfrm>
            <a:off x="643653" y="1508575"/>
            <a:ext cx="11971493" cy="1219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245994" indent="-245994" algn="l" defTabSz="457200">
              <a:buSzPct val="75000"/>
              <a:buChar char="•"/>
              <a:defRPr sz="3700">
                <a:solidFill>
                  <a:srgbClr val="FFFFFF"/>
                </a:solidFill>
                <a:latin typeface="Helvetica"/>
                <a:ea typeface="Helvetica"/>
                <a:cs typeface="Helvetica"/>
                <a:sym typeface="Helvetica"/>
              </a:defRPr>
            </a:lvl1pPr>
          </a:lstStyle>
          <a:p>
            <a:pPr>
              <a:defRPr sz="3900">
                <a:effectLst/>
              </a:defRPr>
            </a:pPr>
            <a:r>
              <a:rPr sz="3700"/>
              <a:t>Multimodal “eyes free” interaction technique for wearable devices.</a:t>
            </a:r>
          </a:p>
        </p:txBody>
      </p:sp>
      <p:pic>
        <p:nvPicPr>
          <p:cNvPr id="180" name="images.png"/>
          <p:cNvPicPr>
            <a:picLocks noChangeAspect="1"/>
          </p:cNvPicPr>
          <p:nvPr/>
        </p:nvPicPr>
        <p:blipFill>
          <a:blip r:embed="rId2">
            <a:extLst/>
          </a:blip>
          <a:stretch>
            <a:fillRect/>
          </a:stretch>
        </p:blipFill>
        <p:spPr>
          <a:xfrm>
            <a:off x="11625615" y="169564"/>
            <a:ext cx="1139870" cy="1134804"/>
          </a:xfrm>
          <a:prstGeom prst="rect">
            <a:avLst/>
          </a:prstGeom>
          <a:ln w="12700">
            <a:miter lim="400000"/>
          </a:ln>
        </p:spPr>
      </p:pic>
      <p:sp>
        <p:nvSpPr>
          <p:cNvPr id="181" name="Shape 181"/>
          <p:cNvSpPr/>
          <p:nvPr/>
        </p:nvSpPr>
        <p:spPr>
          <a:xfrm>
            <a:off x="3605184" y="38269"/>
            <a:ext cx="7501459" cy="9112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R="457200" defTabSz="457200">
              <a:lnSpc>
                <a:spcPct val="115000"/>
              </a:lnSpc>
              <a:spcBef>
                <a:spcPts val="1000"/>
              </a:spcBef>
              <a:defRPr b="1" sz="2100">
                <a:solidFill>
                  <a:schemeClr val="accent1">
                    <a:hueOff val="-372297"/>
                    <a:satOff val="10436"/>
                    <a:lumOff val="13831"/>
                  </a:schemeClr>
                </a:solidFill>
                <a:latin typeface="Helvetica"/>
                <a:ea typeface="Helvetica"/>
                <a:cs typeface="Helvetica"/>
                <a:sym typeface="Helvetica"/>
              </a:defRPr>
            </a:lvl1pPr>
          </a:lstStyle>
          <a:p>
            <a:pPr>
              <a:defRPr>
                <a:effectLst/>
              </a:defRPr>
            </a:pPr>
            <a:r>
              <a:t>COGNITIVE APPREHENSIVE DEVICE</a:t>
            </a:r>
          </a:p>
        </p:txBody>
      </p:sp>
    </p:spTree>
  </p:cSld>
  <p:clrMapOvr>
    <a:masterClrMapping/>
  </p:clrMapOvr>
  <p:transition xmlns:p14="http://schemas.microsoft.com/office/powerpoint/2010/main" spd="med" advClick="1" p14:dur="1000"/>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New_Template2">
  <a:themeElements>
    <a:clrScheme name="New_Template2">
      <a:dk1>
        <a:srgbClr val="C000EB"/>
      </a:dk1>
      <a:lt1>
        <a:srgbClr val="EBEBEB"/>
      </a:lt1>
      <a:dk2>
        <a:srgbClr val="525252"/>
      </a:dk2>
      <a:lt2>
        <a:srgbClr val="C9C9C9"/>
      </a:lt2>
      <a:accent1>
        <a:srgbClr val="619AE3"/>
      </a:accent1>
      <a:accent2>
        <a:srgbClr val="54BFB9"/>
      </a:accent2>
      <a:accent3>
        <a:srgbClr val="29C439"/>
      </a:accent3>
      <a:accent4>
        <a:srgbClr val="EDAC0F"/>
      </a:accent4>
      <a:accent5>
        <a:srgbClr val="D41D03"/>
      </a:accent5>
      <a:accent6>
        <a:srgbClr val="B264DA"/>
      </a:accent6>
      <a:hlink>
        <a:srgbClr val="0000FF"/>
      </a:hlink>
      <a:folHlink>
        <a:srgbClr val="FF00FF"/>
      </a:folHlink>
    </a:clrScheme>
    <a:fontScheme name="New_Template2">
      <a:majorFont>
        <a:latin typeface="Helvetica Neue"/>
        <a:ea typeface="Helvetica Neue"/>
        <a:cs typeface="Helvetica Neue"/>
      </a:majorFont>
      <a:minorFont>
        <a:latin typeface="Helvetica Neue"/>
        <a:ea typeface="Helvetica Neue"/>
        <a:cs typeface="Helvetica Neue"/>
      </a:minorFont>
    </a:fontScheme>
    <a:fmtScheme name="New_Template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outerShdw sx="100000" sy="100000" kx="0" ky="0" algn="b" rotWithShape="0" blurRad="38100" dist="12700" dir="5400000">
                <a:srgbClr val="000000">
                  <a:alpha val="80000"/>
                </a:srgbClr>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2">
  <a:themeElements>
    <a:clrScheme name="New_Template2">
      <a:dk1>
        <a:srgbClr val="000000"/>
      </a:dk1>
      <a:lt1>
        <a:srgbClr val="FFFFFF"/>
      </a:lt1>
      <a:dk2>
        <a:srgbClr val="525252"/>
      </a:dk2>
      <a:lt2>
        <a:srgbClr val="C9C9C9"/>
      </a:lt2>
      <a:accent1>
        <a:srgbClr val="619AE3"/>
      </a:accent1>
      <a:accent2>
        <a:srgbClr val="54BFB9"/>
      </a:accent2>
      <a:accent3>
        <a:srgbClr val="29C439"/>
      </a:accent3>
      <a:accent4>
        <a:srgbClr val="EDAC0F"/>
      </a:accent4>
      <a:accent5>
        <a:srgbClr val="D41D03"/>
      </a:accent5>
      <a:accent6>
        <a:srgbClr val="B264DA"/>
      </a:accent6>
      <a:hlink>
        <a:srgbClr val="0000FF"/>
      </a:hlink>
      <a:folHlink>
        <a:srgbClr val="FF00FF"/>
      </a:folHlink>
    </a:clrScheme>
    <a:fontScheme name="New_Template2">
      <a:majorFont>
        <a:latin typeface="Helvetica Neue"/>
        <a:ea typeface="Helvetica Neue"/>
        <a:cs typeface="Helvetica Neue"/>
      </a:majorFont>
      <a:minorFont>
        <a:latin typeface="Helvetica Neue"/>
        <a:ea typeface="Helvetica Neue"/>
        <a:cs typeface="Helvetica Neue"/>
      </a:minorFont>
    </a:fontScheme>
    <a:fmtScheme name="New_Template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outerShdw sx="100000" sy="100000" kx="0" ky="0" algn="b" rotWithShape="0" blurRad="38100" dist="12700" dir="5400000">
                <a:srgbClr val="000000">
                  <a:alpha val="80000"/>
                </a:srgbClr>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